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heme/theme3.xml" ContentType="application/vnd.openxmlformats-officedocument.theme+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firstSlideNum="1" rtl="0" saveSubsetFonts="0" serverZoom="0" showSpecialPlsOnTitleSld="1">
  <p:sldMasterIdLst>
    <p:sldMasterId id="2147483668" r:id="rId1"/>
  </p:sldMasterIdLst>
  <p:notesMasterIdLst>
    <p:notesMasterId r:id="rId2"/>
  </p:notesMasterIdLst>
  <p:sldIdLst>
    <p:sldId id="305" r:id="rId3"/>
    <p:sldId id="306" r:id="rId4"/>
    <p:sldId id="307" r:id="rId5"/>
    <p:sldId id="308" r:id="rId6"/>
    <p:sldId id="309"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Lst>
  <p:sldSz type="screen4x3" cy="6858000" cx="9144000"/>
  <p:notesSz cx="6858000" cy="9144000"/>
  <p:defaultTextStyle>
    <a:lvl1pPr algn="l" eaLnBrk="0" fontAlgn="base" hangingPunct="0" indent="0" latinLnBrk="0" marL="0" rtl="0">
      <a:lnSpc>
        <a:spcPct val="100000"/>
      </a:lnSpc>
      <a:spcBef>
        <a:spcPct val="0"/>
      </a:spcBef>
      <a:spcAft>
        <a:spcPct val="0"/>
      </a:spcAft>
      <a:buFontTx/>
      <a:buNone/>
      <a:defRPr baseline="0" b="0" sz="1800" i="0" u="none">
        <a:solidFill>
          <a:schemeClr val="dk1"/>
        </a:solidFill>
        <a:latin typeface="Arial" pitchFamily="34" charset="0"/>
        <a:ea typeface="MS PGothic" pitchFamily="34" charset="-128"/>
        <a:sym typeface="Arial" pitchFamily="34" charset="0"/>
      </a:defRPr>
    </a:lvl1pPr>
    <a:lvl2pPr algn="l" eaLnBrk="0" fontAlgn="base" hangingPunct="0" indent="0" latinLnBrk="0" marL="457200" rtl="0">
      <a:lnSpc>
        <a:spcPct val="100000"/>
      </a:lnSpc>
      <a:spcBef>
        <a:spcPct val="0"/>
      </a:spcBef>
      <a:spcAft>
        <a:spcPct val="0"/>
      </a:spcAft>
      <a:buFontTx/>
      <a:buNone/>
      <a:defRPr baseline="0" b="0" sz="1800" i="0" u="none">
        <a:solidFill>
          <a:schemeClr val="dk1"/>
        </a:solidFill>
        <a:latin typeface="Arial" pitchFamily="34" charset="0"/>
        <a:ea typeface="MS PGothic" pitchFamily="34" charset="-128"/>
        <a:sym typeface="Arial" pitchFamily="34" charset="0"/>
      </a:defRPr>
    </a:lvl2pPr>
    <a:lvl3pPr algn="l" eaLnBrk="0" fontAlgn="base" hangingPunct="0" indent="0" latinLnBrk="0" marL="914400" rtl="0">
      <a:lnSpc>
        <a:spcPct val="100000"/>
      </a:lnSpc>
      <a:spcBef>
        <a:spcPct val="0"/>
      </a:spcBef>
      <a:spcAft>
        <a:spcPct val="0"/>
      </a:spcAft>
      <a:buFontTx/>
      <a:buNone/>
      <a:defRPr baseline="0" b="0" sz="1800" i="0" u="none">
        <a:solidFill>
          <a:schemeClr val="dk1"/>
        </a:solidFill>
        <a:latin typeface="Arial" pitchFamily="34" charset="0"/>
        <a:ea typeface="MS PGothic" pitchFamily="34" charset="-128"/>
        <a:sym typeface="Arial" pitchFamily="34" charset="0"/>
      </a:defRPr>
    </a:lvl3pPr>
    <a:lvl4pPr algn="l" eaLnBrk="0" fontAlgn="base" hangingPunct="0" indent="0" latinLnBrk="0" marL="1371600" rtl="0">
      <a:lnSpc>
        <a:spcPct val="100000"/>
      </a:lnSpc>
      <a:spcBef>
        <a:spcPct val="0"/>
      </a:spcBef>
      <a:spcAft>
        <a:spcPct val="0"/>
      </a:spcAft>
      <a:buFontTx/>
      <a:buNone/>
      <a:defRPr baseline="0" b="0" sz="1800" i="0" u="none">
        <a:solidFill>
          <a:schemeClr val="dk1"/>
        </a:solidFill>
        <a:latin typeface="Arial" pitchFamily="34" charset="0"/>
        <a:ea typeface="MS PGothic" pitchFamily="34" charset="-128"/>
        <a:sym typeface="Arial" pitchFamily="34" charset="0"/>
      </a:defRPr>
    </a:lvl4pPr>
    <a:lvl5pPr algn="l" eaLnBrk="0" fontAlgn="base" hangingPunct="0" indent="0" latinLnBrk="0" marL="1828800" rtl="0">
      <a:lnSpc>
        <a:spcPct val="100000"/>
      </a:lnSpc>
      <a:spcBef>
        <a:spcPct val="0"/>
      </a:spcBef>
      <a:spcAft>
        <a:spcPct val="0"/>
      </a:spcAft>
      <a:buFontTx/>
      <a:buNone/>
      <a:defRPr baseline="0" b="0" sz="1800" i="0" u="none">
        <a:solidFill>
          <a:schemeClr val="dk1"/>
        </a:solidFill>
        <a:latin typeface="Arial" pitchFamily="34" charset="0"/>
        <a:ea typeface="MS PGothic" pitchFamily="34" charset="-128"/>
        <a:sym typeface="Arial" pitchFamily="34" charset="0"/>
      </a:defRPr>
    </a:lvl5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View">
  <p:normalViewPr showOutlineIcons="1" snapVertSplitter="0" vertBarState="restored" horzBarState="restored" preferSingleView="0">
    <p:restoredLeft sz="15620"/>
    <p:restoredTop sz="94660"/>
  </p:normalViewPr>
  <p:slideViewPr>
    <p:cSldViewPr showGuides="0" snapToGrid="1" snapToObjects="0">
      <p:cViewPr varScale="0">
        <p:scale>
          <a:sx n="55" d="100"/>
          <a:sy n="55" d="100"/>
        </p:scale>
        <p:origin x="1600" y="36"/>
      </p:cViewPr>
      <p:guideLst>
        <p:guide orient="horz" pos="2160"/>
        <p:guide orient="vert" pos="2880"/>
      </p:guideLst>
    </p:cSldViewPr>
  </p:slideViewPr>
  <p:gridSpacing cx="0" cy="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tableStyles" Target="tableStyle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19" name=""/>
        <p:cNvGrpSpPr/>
        <p:nvPr/>
      </p:nvGrpSpPr>
      <p:grpSpPr>
        <a:xfrm rot="0">
          <a:off x="0" y="0"/>
          <a:ext cx="0" cy="0"/>
          <a:chOff x="0" y="0"/>
          <a:chExt cx="0" cy="0"/>
        </a:xfrm>
      </p:grpSpPr>
      <p:sp>
        <p:nvSpPr>
          <p:cNvPr id="1048670" name="Header Placeholder 1"/>
          <p:cNvSpPr/>
          <p:nvPr>
            <p:ph type="hdr" sz="quarter" idx="0"/>
          </p:nvPr>
        </p:nvSpPr>
        <p:spPr>
          <a:xfrm rot="0">
            <a:off x="0" y="0"/>
            <a:ext cx="2971800" cy="457200"/>
          </a:xfrm>
          <a:prstGeom prst="rect"/>
          <a:noFill/>
          <a:ln>
            <a:noFill/>
          </a:ln>
        </p:spPr>
        <p:txBody>
          <a:bodyPr anchor="t" bIns="45720" lIns="91440" rIns="91440" tIns="45720" vert="horz"/>
          <a:p>
            <a:pPr eaLnBrk="1" hangingPunct="1" lvl="0"/>
            <a:endParaRPr altLang="en-US" sz="1200" lang="en-US">
              <a:latin typeface="Calibri" pitchFamily="34" charset="0"/>
              <a:ea typeface="MS PGothic" pitchFamily="34" charset="-128"/>
            </a:endParaRPr>
          </a:p>
        </p:txBody>
      </p:sp>
      <p:sp>
        <p:nvSpPr>
          <p:cNvPr id="1048671" name="Date Placeholder 2"/>
          <p:cNvSpPr/>
          <p:nvPr>
            <p:ph type="dt" sz="full" idx="1"/>
          </p:nvPr>
        </p:nvSpPr>
        <p:spPr>
          <a:xfrm rot="0">
            <a:off x="3884612" y="0"/>
            <a:ext cx="2971800" cy="457200"/>
          </a:xfrm>
          <a:prstGeom prst="rect"/>
          <a:noFill/>
          <a:ln>
            <a:noFill/>
          </a:ln>
        </p:spPr>
        <p:txBody>
          <a:bodyPr anchor="t" bIns="45720" lIns="91440" rIns="91440" tIns="45720" vert="horz"/>
          <a:p>
            <a:pPr algn="r" eaLnBrk="1" hangingPunct="1" lvl="0"/>
            <a:fld id="{566ABCEB-ACFC-4714-9973-3DA970169C29}" type="datetime1">
              <a:rPr altLang="en-US" sz="1200" lang="en-US">
                <a:latin typeface="Calibri" pitchFamily="34" charset="0"/>
              </a:rPr>
              <a:pPr algn="r" eaLnBrk="1" hangingPunct="1" lvl="0"/>
            </a:fld>
            <a:endParaRPr altLang="en-US" sz="1200" lang="en-US">
              <a:latin typeface="Calibri" pitchFamily="34" charset="0"/>
            </a:endParaRPr>
          </a:p>
        </p:txBody>
      </p:sp>
      <p:sp>
        <p:nvSpPr>
          <p:cNvPr id="1048672" name="Slide Image Placeholder 3"/>
          <p:cNvSpPr/>
          <p:nvPr>
            <p:ph type="sldImg" sz="full" idx="2"/>
          </p:nvPr>
        </p:nvSpPr>
        <p:spPr>
          <a:xfrm rot="0">
            <a:off x="1143000" y="685800"/>
            <a:ext cx="4572000" cy="3429000"/>
          </a:xfrm>
          <a:prstGeom prst="rect"/>
          <a:noFill/>
          <a:ln w="12700" cap="flat" cmpd="sng">
            <a:solidFill>
              <a:srgbClr val="000000">
                <a:alpha val="100000"/>
              </a:srgbClr>
            </a:solidFill>
            <a:prstDash val="solid"/>
            <a:round/>
          </a:ln>
        </p:spPr>
        <p:txBody>
          <a:bodyPr anchor="ctr" bIns="45720" lIns="91440" rIns="91440" tIns="45720" vert="horz"/>
          <a:p/>
        </p:txBody>
      </p:sp>
      <p:sp>
        <p:nvSpPr>
          <p:cNvPr id="1048673" name="Notes Placeholder 4"/>
          <p:cNvSpPr/>
          <p:nvPr>
            <p:ph type="body" sz="quarter" idx="3"/>
          </p:nvPr>
        </p:nvSpPr>
        <p:spPr>
          <a:xfrm rot="0">
            <a:off x="685800" y="4343400"/>
            <a:ext cx="5486400" cy="41148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674" name="Footer Placeholder 5"/>
          <p:cNvSpPr/>
          <p:nvPr>
            <p:ph type="ftr" sz="quarter" idx="4"/>
          </p:nvPr>
        </p:nvSpPr>
        <p:spPr>
          <a:xfrm rot="0">
            <a:off x="0" y="8685212"/>
            <a:ext cx="2971800" cy="457200"/>
          </a:xfrm>
          <a:prstGeom prst="rect"/>
          <a:noFill/>
          <a:ln>
            <a:noFill/>
          </a:ln>
        </p:spPr>
        <p:txBody>
          <a:bodyPr anchor="b" bIns="45720" lIns="91440" rIns="91440" tIns="45720" vert="horz"/>
          <a:p>
            <a:pPr eaLnBrk="1" hangingPunct="1" lvl="0"/>
            <a:endParaRPr altLang="en-US" sz="1200" lang="en-US">
              <a:latin typeface="Calibri" pitchFamily="34" charset="0"/>
              <a:ea typeface="MS PGothic" pitchFamily="34" charset="-128"/>
            </a:endParaRPr>
          </a:p>
        </p:txBody>
      </p:sp>
      <p:sp>
        <p:nvSpPr>
          <p:cNvPr id="1048675" name="Slide Number Placeholder 6"/>
          <p:cNvSpPr/>
          <p:nvPr>
            <p:ph type="sldNum" sz="quarter" idx="5"/>
          </p:nvPr>
        </p:nvSpPr>
        <p:spPr>
          <a:xfrm rot="0">
            <a:off x="3884612" y="8685212"/>
            <a:ext cx="2971800" cy="457200"/>
          </a:xfrm>
          <a:prstGeom prst="rect"/>
          <a:noFill/>
          <a:ln>
            <a:noFill/>
          </a:ln>
        </p:spPr>
        <p:txBody>
          <a:bodyPr anchor="b" bIns="45720" lIns="91440" rIns="91440" tIns="45720" vert="horz"/>
          <a:p>
            <a:pPr algn="r" eaLnBrk="1" hangingPunct="1" lvl="0"/>
            <a:fld id="{566ABCEB-ACFC-4714-9973-3DA970169C29}" type="slidenum">
              <a:rPr altLang="en-US" sz="1200" lang="en-US">
                <a:latin typeface="Calibri" pitchFamily="34" charset="0"/>
              </a:rPr>
              <a:pPr algn="r" eaLnBrk="1" hangingPunct="1" lvl="0"/>
            </a:fld>
            <a:endParaRPr altLang="en-US" sz="1200" lang="en-US">
              <a:latin typeface="Calibri" pitchFamily="34" charset="0"/>
            </a:endParaRPr>
          </a:p>
        </p:txBody>
      </p:sp>
    </p:spTree>
  </p:cSld>
  <p:clrMap accent1="dk1" accent2="dk1" accent3="dk1" accent4="dk1" accent5="dk1" accent6="dk1" bg1="dk1" bg2="dk1" tx1="dk1" tx2="dk1" hlink="dk1" folHlink="dk1"/>
  <p:notesStyle>
    <a:lvl1pPr algn="l" eaLnBrk="0" fontAlgn="base" hangingPunct="0" indent="0" latinLnBrk="0" marL="0" rtl="0">
      <a:lnSpc>
        <a:spcPct val="100000"/>
      </a:lnSpc>
      <a:spcBef>
        <a:spcPct val="30000"/>
      </a:spcBef>
      <a:spcAft>
        <a:spcPct val="0"/>
      </a:spcAft>
      <a:buFontTx/>
      <a:buNone/>
      <a:defRPr baseline="0" b="0" sz="1200" i="0" u="none">
        <a:solidFill>
          <a:schemeClr val="dk1"/>
        </a:solidFill>
        <a:latin typeface="Calibri" pitchFamily="34" charset="0"/>
        <a:ea typeface="MS PGothic" pitchFamily="34" charset="-128"/>
        <a:sym typeface="Arial" pitchFamily="34" charset="0"/>
      </a:defRPr>
    </a:lvl1pPr>
    <a:lvl2pPr algn="l" eaLnBrk="0" fontAlgn="base" hangingPunct="0" indent="0" latinLnBrk="0" marL="457200" rtl="0">
      <a:lnSpc>
        <a:spcPct val="100000"/>
      </a:lnSpc>
      <a:spcBef>
        <a:spcPct val="30000"/>
      </a:spcBef>
      <a:spcAft>
        <a:spcPct val="0"/>
      </a:spcAft>
      <a:buFontTx/>
      <a:buNone/>
      <a:defRPr baseline="0" b="0" sz="1200" i="0" u="none">
        <a:solidFill>
          <a:schemeClr val="dk1"/>
        </a:solidFill>
        <a:latin typeface="Calibri" pitchFamily="34" charset="0"/>
        <a:ea typeface="MS PGothic" pitchFamily="34" charset="-128"/>
        <a:sym typeface="Arial" pitchFamily="34" charset="0"/>
      </a:defRPr>
    </a:lvl2pPr>
    <a:lvl3pPr algn="l" eaLnBrk="0" fontAlgn="base" hangingPunct="0" indent="0" latinLnBrk="0" marL="914400" rtl="0">
      <a:lnSpc>
        <a:spcPct val="100000"/>
      </a:lnSpc>
      <a:spcBef>
        <a:spcPct val="30000"/>
      </a:spcBef>
      <a:spcAft>
        <a:spcPct val="0"/>
      </a:spcAft>
      <a:buFontTx/>
      <a:buNone/>
      <a:defRPr baseline="0" b="0" sz="1200" i="0" u="none">
        <a:solidFill>
          <a:schemeClr val="dk1"/>
        </a:solidFill>
        <a:latin typeface="Calibri" pitchFamily="34" charset="0"/>
        <a:ea typeface="MS PGothic" pitchFamily="34" charset="-128"/>
        <a:sym typeface="Arial" pitchFamily="34" charset="0"/>
      </a:defRPr>
    </a:lvl3pPr>
    <a:lvl4pPr algn="l" eaLnBrk="0" fontAlgn="base" hangingPunct="0" indent="0" latinLnBrk="0" marL="1371600" rtl="0">
      <a:lnSpc>
        <a:spcPct val="100000"/>
      </a:lnSpc>
      <a:spcBef>
        <a:spcPct val="30000"/>
      </a:spcBef>
      <a:spcAft>
        <a:spcPct val="0"/>
      </a:spcAft>
      <a:buFontTx/>
      <a:buNone/>
      <a:defRPr baseline="0" b="0" sz="1200" i="0" u="none">
        <a:solidFill>
          <a:schemeClr val="dk1"/>
        </a:solidFill>
        <a:latin typeface="Calibri" pitchFamily="34" charset="0"/>
        <a:ea typeface="MS PGothic" pitchFamily="34" charset="-128"/>
        <a:sym typeface="Arial" pitchFamily="34" charset="0"/>
      </a:defRPr>
    </a:lvl4pPr>
    <a:lvl5pPr algn="l" eaLnBrk="0" fontAlgn="base" hangingPunct="0" indent="0" latinLnBrk="0" marL="1828800" rtl="0">
      <a:lnSpc>
        <a:spcPct val="100000"/>
      </a:lnSpc>
      <a:spcBef>
        <a:spcPct val="30000"/>
      </a:spcBef>
      <a:spcAft>
        <a:spcPct val="0"/>
      </a:spcAft>
      <a:buFontTx/>
      <a:buNone/>
      <a:defRPr baseline="0" b="0" sz="1200" i="0" u="none">
        <a:solidFill>
          <a:schemeClr val="dk1"/>
        </a:solidFill>
        <a:latin typeface="Calibri" pitchFamily="34" charset="0"/>
        <a:ea typeface="MS PGothic" pitchFamily="34" charset="-128"/>
        <a:sym typeface="Arial" pitchFamily="34" charset="0"/>
      </a:defRPr>
    </a:lvl5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8" name=""/>
        <p:cNvGrpSpPr/>
        <p:nvPr/>
      </p:nvGrpSpPr>
      <p:grpSpPr>
        <a:xfrm>
          <a:off x="0" y="0"/>
          <a:ext cx="0" cy="0"/>
          <a:chOff x="0" y="0"/>
          <a:chExt cx="0" cy="0"/>
        </a:xfrm>
      </p:grpSpPr>
      <p:sp>
        <p:nvSpPr>
          <p:cNvPr id="1048584" name="Title 1"/>
          <p:cNvSpPr>
            <a:spLocks noGrp="1"/>
          </p:cNvSpPr>
          <p:nvPr>
            <p:ph type="ctrTitle"/>
          </p:nvPr>
        </p:nvSpPr>
        <p:spPr>
          <a:xfrm>
            <a:off x="685800" y="2130425"/>
            <a:ext cx="7772400" cy="1470025"/>
          </a:xfrm>
        </p:spPr>
        <p:txBody>
          <a:bodyPr/>
          <a:p>
            <a:r>
              <a:rPr lang="en-US"/>
              <a:t>Click to edit Master title style</a:t>
            </a:r>
          </a:p>
        </p:txBody>
      </p:sp>
      <p:sp>
        <p:nvSpPr>
          <p:cNvPr id="1048585" name="Subtitle 2"/>
          <p:cNvSpPr>
            <a:spLocks noGrp="1"/>
          </p:cNvSpPr>
          <p:nvPr>
            <p:ph type="subTitle" idx="1"/>
          </p:nvPr>
        </p:nvSpPr>
        <p:spPr>
          <a:xfrm>
            <a:off x="1371600" y="3886200"/>
            <a:ext cx="6400800" cy="1752600"/>
          </a:xfrm>
        </p:spPr>
        <p:txBody>
          <a:bodyPr/>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lang="en-US"/>
              <a:t>Click to edit Master subtitle style</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16" name=""/>
        <p:cNvGrpSpPr/>
        <p:nvPr/>
      </p:nvGrpSpPr>
      <p:grpSpPr>
        <a:xfrm>
          <a:off x="0" y="0"/>
          <a:ext cx="0" cy="0"/>
          <a:chOff x="0" y="0"/>
          <a:chExt cx="0" cy="0"/>
        </a:xfrm>
      </p:grpSpPr>
      <p:sp>
        <p:nvSpPr>
          <p:cNvPr id="1048666" name="Title 1"/>
          <p:cNvSpPr>
            <a:spLocks noGrp="1"/>
          </p:cNvSpPr>
          <p:nvPr>
            <p:ph type="title"/>
          </p:nvPr>
        </p:nvSpPr>
        <p:spPr/>
        <p:txBody>
          <a:bodyPr/>
          <a:p>
            <a:r>
              <a:rPr lang="en-US"/>
              <a:t>Click to edit Master title style</a:t>
            </a:r>
          </a:p>
        </p:txBody>
      </p:sp>
      <p:sp>
        <p:nvSpPr>
          <p:cNvPr id="1048667"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17" name=""/>
        <p:cNvGrpSpPr/>
        <p:nvPr/>
      </p:nvGrpSpPr>
      <p:grpSpPr>
        <a:xfrm>
          <a:off x="0" y="0"/>
          <a:ext cx="0" cy="0"/>
          <a:chOff x="0" y="0"/>
          <a:chExt cx="0" cy="0"/>
        </a:xfrm>
      </p:grpSpPr>
      <p:sp>
        <p:nvSpPr>
          <p:cNvPr id="1048668" name="Vertical Title 1"/>
          <p:cNvSpPr>
            <a:spLocks noGrp="1"/>
          </p:cNvSpPr>
          <p:nvPr>
            <p:ph type="title" orient="vert"/>
          </p:nvPr>
        </p:nvSpPr>
        <p:spPr>
          <a:xfrm>
            <a:off x="6629400" y="274638"/>
            <a:ext cx="2057400" cy="5851525"/>
          </a:xfrm>
        </p:spPr>
        <p:txBody>
          <a:bodyPr vert="eaVert"/>
          <a:p>
            <a:r>
              <a:rPr lang="en-US"/>
              <a:t>Click to edit Master title style</a:t>
            </a:r>
          </a:p>
        </p:txBody>
      </p:sp>
      <p:sp>
        <p:nvSpPr>
          <p:cNvPr id="1048669" name="Vertical Text Placeholder 2"/>
          <p:cNvSpPr>
            <a:spLocks noGrp="1"/>
          </p:cNvSpPr>
          <p:nvPr>
            <p:ph type="body" orient="vert" idx="1"/>
          </p:nvPr>
        </p:nvSpPr>
        <p:spPr>
          <a:xfrm>
            <a:off x="457200" y="274638"/>
            <a:ext cx="6019800" cy="5851525"/>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p:bg bwMode="white">
      <p:bgPr>
        <a:solidFill>
          <a:schemeClr val="lt1"/>
        </a:solidFill>
      </p:bgPr>
    </p:bg>
    <p:spTree>
      <p:nvGrpSpPr>
        <p:cNvPr id="72" name=""/>
        <p:cNvGrpSpPr/>
        <p:nvPr/>
      </p:nvGrpSpPr>
      <p:grpSpPr>
        <a:xfrm rot="0">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p:bg bwMode="white">
      <p:bgPr>
        <a:solidFill>
          <a:schemeClr val="lt1"/>
        </a:solidFill>
      </p:bgPr>
    </p:bg>
    <p:spTree>
      <p:nvGrpSpPr>
        <p:cNvPr id="76" name=""/>
        <p:cNvGrpSpPr/>
        <p:nvPr/>
      </p:nvGrpSpPr>
      <p:grpSpPr>
        <a:xfrm rot="0">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p:bg bwMode="white">
      <p:bgPr>
        <a:solidFill>
          <a:schemeClr val="lt1"/>
        </a:solidFill>
      </p:bgPr>
    </p:bg>
    <p:spTree>
      <p:nvGrpSpPr>
        <p:cNvPr id="80" name=""/>
        <p:cNvGrpSpPr/>
        <p:nvPr/>
      </p:nvGrpSpPr>
      <p:grpSpPr>
        <a:xfrm rot="0">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p:bg bwMode="white">
      <p:bgPr>
        <a:solidFill>
          <a:schemeClr val="lt1"/>
        </a:solidFill>
      </p:bgPr>
    </p:bg>
    <p:spTree>
      <p:nvGrpSpPr>
        <p:cNvPr id="84" name=""/>
        <p:cNvGrpSpPr/>
        <p:nvPr/>
      </p:nvGrpSpPr>
      <p:grpSpPr>
        <a:xfrm rot="0">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60"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p>
        </p:txBody>
      </p:sp>
      <p:sp>
        <p:nvSpPr>
          <p:cNvPr id="1048588"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12" name=""/>
        <p:cNvGrpSpPr/>
        <p:nvPr/>
      </p:nvGrpSpPr>
      <p:grpSpPr>
        <a:xfrm>
          <a:off x="0" y="0"/>
          <a:ext cx="0" cy="0"/>
          <a:chOff x="0" y="0"/>
          <a:chExt cx="0" cy="0"/>
        </a:xfrm>
      </p:grpSpPr>
      <p:sp>
        <p:nvSpPr>
          <p:cNvPr id="1048657" name="Title 1"/>
          <p:cNvSpPr>
            <a:spLocks noGrp="1"/>
          </p:cNvSpPr>
          <p:nvPr>
            <p:ph type="title"/>
          </p:nvPr>
        </p:nvSpPr>
        <p:spPr>
          <a:xfrm>
            <a:off x="722313" y="4406900"/>
            <a:ext cx="7772400" cy="1362075"/>
          </a:xfrm>
        </p:spPr>
        <p:txBody>
          <a:bodyPr anchor="t"/>
          <a:lstStyle>
            <a:lvl1pPr algn="l">
              <a:defRPr b="1" cap="all" sz="4000"/>
            </a:lvl1pPr>
          </a:lstStyle>
          <a:p>
            <a:r>
              <a:rPr lang="en-US"/>
              <a:t>Click to edit Master title style</a:t>
            </a:r>
          </a:p>
        </p:txBody>
      </p:sp>
      <p:sp>
        <p:nvSpPr>
          <p:cNvPr id="1048658" name="Text Placeholder 2"/>
          <p:cNvSpPr>
            <a:spLocks noGrp="1"/>
          </p:cNvSpPr>
          <p:nvPr>
            <p:ph type="body" idx="1"/>
          </p:nvPr>
        </p:nvSpPr>
        <p:spPr>
          <a:xfrm>
            <a:off x="722313" y="2906713"/>
            <a:ext cx="7772400" cy="1500187"/>
          </a:xfrm>
        </p:spPr>
        <p:txBody>
          <a:bodyPr anchor="b"/>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a:t>Click to edit Master text styles</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95" name=""/>
        <p:cNvGrpSpPr/>
        <p:nvPr/>
      </p:nvGrpSpPr>
      <p:grpSpPr>
        <a:xfrm>
          <a:off x="0" y="0"/>
          <a:ext cx="0" cy="0"/>
          <a:chOff x="0" y="0"/>
          <a:chExt cx="0" cy="0"/>
        </a:xfrm>
      </p:grpSpPr>
      <p:sp>
        <p:nvSpPr>
          <p:cNvPr id="1048631" name="Title 1"/>
          <p:cNvSpPr>
            <a:spLocks noGrp="1"/>
          </p:cNvSpPr>
          <p:nvPr>
            <p:ph type="title"/>
          </p:nvPr>
        </p:nvSpPr>
        <p:spPr/>
        <p:txBody>
          <a:bodyPr/>
          <a:p>
            <a:r>
              <a:rPr lang="en-US"/>
              <a:t>Click to edit Master title style</a:t>
            </a:r>
          </a:p>
        </p:txBody>
      </p:sp>
      <p:sp>
        <p:nvSpPr>
          <p:cNvPr id="1048632"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33"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92" name=""/>
        <p:cNvGrpSpPr/>
        <p:nvPr/>
      </p:nvGrpSpPr>
      <p:grpSpPr>
        <a:xfrm>
          <a:off x="0" y="0"/>
          <a:ext cx="0" cy="0"/>
          <a:chOff x="0" y="0"/>
          <a:chExt cx="0" cy="0"/>
        </a:xfrm>
      </p:grpSpPr>
      <p:sp>
        <p:nvSpPr>
          <p:cNvPr id="1048622" name="Title 1"/>
          <p:cNvSpPr>
            <a:spLocks noGrp="1"/>
          </p:cNvSpPr>
          <p:nvPr>
            <p:ph type="title"/>
          </p:nvPr>
        </p:nvSpPr>
        <p:spPr/>
        <p:txBody>
          <a:bodyPr/>
          <a:p>
            <a:r>
              <a:rPr lang="en-US"/>
              <a:t>Click to edit Master title style</a:t>
            </a:r>
          </a:p>
        </p:txBody>
      </p:sp>
      <p:sp>
        <p:nvSpPr>
          <p:cNvPr id="1048623" name="Text Placeholder 2"/>
          <p:cNvSpPr>
            <a:spLocks noGrp="1"/>
          </p:cNvSpPr>
          <p:nvPr>
            <p:ph type="body" idx="1"/>
          </p:nvPr>
        </p:nvSpPr>
        <p:spPr>
          <a:xfrm>
            <a:off x="457200" y="1535113"/>
            <a:ext cx="4040188" cy="63976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2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25" name="Text Placeholder 4"/>
          <p:cNvSpPr>
            <a:spLocks noGrp="1"/>
          </p:cNvSpPr>
          <p:nvPr>
            <p:ph type="body" sz="quarter" idx="3"/>
          </p:nvPr>
        </p:nvSpPr>
        <p:spPr>
          <a:xfrm>
            <a:off x="4645025" y="1535113"/>
            <a:ext cx="4041775" cy="63976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2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13" name=""/>
        <p:cNvGrpSpPr/>
        <p:nvPr/>
      </p:nvGrpSpPr>
      <p:grpSpPr>
        <a:xfrm>
          <a:off x="0" y="0"/>
          <a:ext cx="0" cy="0"/>
          <a:chOff x="0" y="0"/>
          <a:chExt cx="0" cy="0"/>
        </a:xfrm>
      </p:grpSpPr>
      <p:sp>
        <p:nvSpPr>
          <p:cNvPr id="1048659" name="Title 1"/>
          <p:cNvSpPr>
            <a:spLocks noGrp="1"/>
          </p:cNvSpPr>
          <p:nvPr>
            <p:ph type="title"/>
          </p:nvPr>
        </p:nvSpPr>
        <p:spPr/>
        <p:txBody>
          <a:bodyPr/>
          <a:p>
            <a:r>
              <a:rPr lang="en-US"/>
              <a:t>Click to edit Master title style</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89" name=""/>
        <p:cNvGrpSpPr/>
        <p:nvPr/>
      </p:nvGrpSpPr>
      <p:grpSpPr>
        <a:xfrm>
          <a:off x="0" y="0"/>
          <a:ext cx="0" cy="0"/>
          <a:chOff x="0" y="0"/>
          <a:chExt cx="0" cy="0"/>
        </a:xfrm>
      </p:grpSpPr>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14" name=""/>
        <p:cNvGrpSpPr/>
        <p:nvPr/>
      </p:nvGrpSpPr>
      <p:grpSpPr>
        <a:xfrm>
          <a:off x="0" y="0"/>
          <a:ext cx="0" cy="0"/>
          <a:chOff x="0" y="0"/>
          <a:chExt cx="0" cy="0"/>
        </a:xfrm>
      </p:grpSpPr>
      <p:sp>
        <p:nvSpPr>
          <p:cNvPr id="1048660" name="Title 1"/>
          <p:cNvSpPr>
            <a:spLocks noGrp="1"/>
          </p:cNvSpPr>
          <p:nvPr>
            <p:ph type="title"/>
          </p:nvPr>
        </p:nvSpPr>
        <p:spPr>
          <a:xfrm>
            <a:off x="457200" y="273050"/>
            <a:ext cx="3008313" cy="1162050"/>
          </a:xfrm>
        </p:spPr>
        <p:txBody>
          <a:bodyPr anchor="b"/>
          <a:lstStyle>
            <a:lvl1pPr algn="l">
              <a:defRPr b="1" sz="2000"/>
            </a:lvl1pPr>
          </a:lstStyle>
          <a:p>
            <a:r>
              <a:rPr lang="en-US"/>
              <a:t>Click to edit Master title style</a:t>
            </a:r>
          </a:p>
        </p:txBody>
      </p:sp>
      <p:sp>
        <p:nvSpPr>
          <p:cNvPr id="1048661"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2" name="Text Placeholder 3"/>
          <p:cNvSpPr>
            <a:spLocks noGrp="1"/>
          </p:cNvSpPr>
          <p:nvPr>
            <p:ph type="body" sz="half" idx="2"/>
          </p:nvPr>
        </p:nvSpPr>
        <p:spPr>
          <a:xfrm>
            <a:off x="457200" y="1435100"/>
            <a:ext cx="3008313" cy="4691063"/>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15" name=""/>
        <p:cNvGrpSpPr/>
        <p:nvPr/>
      </p:nvGrpSpPr>
      <p:grpSpPr>
        <a:xfrm>
          <a:off x="0" y="0"/>
          <a:ext cx="0" cy="0"/>
          <a:chOff x="0" y="0"/>
          <a:chExt cx="0" cy="0"/>
        </a:xfrm>
      </p:grpSpPr>
      <p:sp>
        <p:nvSpPr>
          <p:cNvPr id="1048663" name="Title 1"/>
          <p:cNvSpPr>
            <a:spLocks noGrp="1"/>
          </p:cNvSpPr>
          <p:nvPr>
            <p:ph type="title"/>
          </p:nvPr>
        </p:nvSpPr>
        <p:spPr>
          <a:xfrm>
            <a:off x="1792288" y="4800600"/>
            <a:ext cx="5486400" cy="566738"/>
          </a:xfrm>
        </p:spPr>
        <p:txBody>
          <a:bodyPr anchor="b"/>
          <a:lstStyle>
            <a:lvl1pPr algn="l">
              <a:defRPr b="1" sz="2000"/>
            </a:lvl1pPr>
          </a:lstStyle>
          <a:p>
            <a:r>
              <a:rPr lang="en-US"/>
              <a:t>Click to edit Master title style</a:t>
            </a:r>
          </a:p>
        </p:txBody>
      </p:sp>
      <p:sp>
        <p:nvSpPr>
          <p:cNvPr id="1048664" name="Picture Placeholder 2"/>
          <p:cNvSpPr>
            <a:spLocks noGrp="1"/>
          </p:cNvSpPr>
          <p:nvPr>
            <p:ph type="pic" idx="1"/>
          </p:nvPr>
        </p:nvSpPr>
        <p:spPr>
          <a:xfrm>
            <a:off x="1792288" y="612775"/>
            <a:ext cx="5486400" cy="4114800"/>
          </a:xfrm>
        </p:spPr>
        <p:txBody>
          <a:bodyPr anchor="t" anchorCtr="0" bIns="45720" compatLnSpc="1" lIns="91440" numCol="1" rIns="91440" rtlCol="0" tIns="45720" vert="horz" wrap="square">
            <a:prstTxWarp prst="textNoShape"/>
            <a:normAutofit/>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pPr algn="l" defTabSz="914400" eaLnBrk="0" fontAlgn="base" hangingPunct="0" indent="0" latinLnBrk="0" lvl="0" marL="0" marR="0" rtl="0">
              <a:lnSpc>
                <a:spcPct val="100000"/>
              </a:lnSpc>
              <a:spcBef>
                <a:spcPct val="20000"/>
              </a:spcBef>
              <a:spcAft>
                <a:spcPct val="0"/>
              </a:spcAft>
              <a:buClrTx/>
              <a:buSzTx/>
              <a:buFont typeface="Arial" panose="020B0604020202020204" pitchFamily="34" charset="0"/>
              <a:buNone/>
            </a:pPr>
            <a:endParaRPr baseline="0" b="0" cap="none" sz="3200" i="0" kern="1200" kumimoji="0" lang="en-US" noProof="0" normalizeH="0" spc="0" strike="noStrike" u="none">
              <a:ln>
                <a:noFill/>
              </a:ln>
              <a:solidFill>
                <a:schemeClr val="tx1"/>
              </a:solidFill>
              <a:effectLst/>
              <a:uLnTx/>
              <a:uFillTx/>
              <a:latin typeface="+mn-lt"/>
              <a:ea typeface="MS PGothic" panose="020B0600070205080204" pitchFamily="34" charset="-128"/>
              <a:cs typeface="ＭＳ Ｐゴシック" pitchFamily="-110" charset="-128"/>
            </a:endParaRPr>
          </a:p>
        </p:txBody>
      </p:sp>
      <p:sp>
        <p:nvSpPr>
          <p:cNvPr id="1048665" name="Text Placeholder 3"/>
          <p:cNvSpPr>
            <a:spLocks noGrp="1"/>
          </p:cNvSpPr>
          <p:nvPr>
            <p:ph type="body" sz="half" idx="2"/>
          </p:nvPr>
        </p:nvSpPr>
        <p:spPr>
          <a:xfrm>
            <a:off x="1792288" y="5367338"/>
            <a:ext cx="5486400" cy="804862"/>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t>Click to edit Master text styles</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solidFill>
          <a:schemeClr val="lt1"/>
        </a:solidFill>
      </p:bgPr>
    </p:bg>
    <p:spTree>
      <p:nvGrpSpPr>
        <p:cNvPr id="26" name=""/>
        <p:cNvGrpSpPr/>
        <p:nvPr/>
      </p:nvGrpSpPr>
      <p:grpSpPr>
        <a:xfrm rot="0">
          <a:off x="0" y="0"/>
          <a:ext cx="0" cy="0"/>
          <a:chOff x="0" y="0"/>
          <a:chExt cx="0" cy="0"/>
        </a:xfrm>
      </p:grpSpPr>
      <p:sp>
        <p:nvSpPr>
          <p:cNvPr id="1048576" name="Title Placeholder 1"/>
          <p:cNvSpPr/>
          <p:nvPr>
            <p:ph type="title" sz="full" idx="0"/>
          </p:nvPr>
        </p:nvSpPr>
        <p:spPr>
          <a:xfrm rot="0">
            <a:off x="457200" y="274637"/>
            <a:ext cx="8229600" cy="1143000"/>
          </a:xfrm>
          <a:prstGeom prst="rect"/>
          <a:noFill/>
          <a:ln>
            <a:noFill/>
          </a:ln>
        </p:spPr>
        <p:txBody>
          <a:bodyPr anchor="ctr" bIns="45720" lIns="91440" rIns="91440" tIns="45720" vert="horz"/>
          <a:p>
            <a:pPr lvl="0"/>
            <a:r>
              <a:rPr altLang="en-US" lang="en-US"/>
              <a:t>Click to edit Master title style</a:t>
            </a:r>
          </a:p>
        </p:txBody>
      </p:sp>
      <p:sp>
        <p:nvSpPr>
          <p:cNvPr id="1048577" name="Text Placeholder 2"/>
          <p:cNvSpPr/>
          <p:nvPr>
            <p:ph type="body" sz="full" idx="1"/>
          </p:nvPr>
        </p:nvSpPr>
        <p:spPr>
          <a:xfrm rot="0">
            <a:off x="457200" y="1600200"/>
            <a:ext cx="8229600" cy="4525962"/>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578" name="Date Placeholder 3"/>
          <p:cNvSpPr/>
          <p:nvPr>
            <p:ph type="dt" sz="half" idx="2"/>
          </p:nvPr>
        </p:nvSpPr>
        <p:spPr>
          <a:xfrm rot="0">
            <a:off x="457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eaLnBrk="1" hangingPunct="1" lvl="0"/>
            <a:fld id="{566ABCEB-ACFC-4714-9973-3DA970169C29}" type="datetime1">
              <a:rPr altLang="en-US" sz="1200" lang="en-US">
                <a:solidFill>
                  <a:srgbClr val="898989"/>
                </a:solidFill>
                <a:latin typeface="Calibri" pitchFamily="34" charset="0"/>
              </a:rPr>
              <a:pPr eaLnBrk="1" hangingPunct="1" lvl="0"/>
            </a:fld>
            <a:endParaRPr altLang="en-US" sz="1200" lang="en-US">
              <a:solidFill>
                <a:srgbClr val="898989"/>
              </a:solidFill>
              <a:latin typeface="Calibri" pitchFamily="34" charset="0"/>
            </a:endParaRPr>
          </a:p>
        </p:txBody>
      </p:sp>
      <p:sp>
        <p:nvSpPr>
          <p:cNvPr id="1048579" name="Footer Placeholder 4"/>
          <p:cNvSpPr/>
          <p:nvPr>
            <p:ph type="ftr" sz="quarter" idx="3"/>
          </p:nvPr>
        </p:nvSpPr>
        <p:spPr>
          <a:xfrm rot="0">
            <a:off x="3124200" y="6356350"/>
            <a:ext cx="2895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ctr" eaLnBrk="1" hangingPunct="1" lvl="0"/>
            <a:endParaRPr altLang="en-US" sz="1200" lang="en-US">
              <a:solidFill>
                <a:srgbClr val="898989"/>
              </a:solidFill>
              <a:latin typeface="Calibri" pitchFamily="34" charset="0"/>
              <a:ea typeface="MS PGothic" pitchFamily="34" charset="-128"/>
            </a:endParaRPr>
          </a:p>
        </p:txBody>
      </p:sp>
      <p:sp>
        <p:nvSpPr>
          <p:cNvPr id="1048580" name="Slide Number Placeholder 5"/>
          <p:cNvSpPr/>
          <p:nvPr>
            <p:ph type="sldNum" sz="quarter" idx="4"/>
          </p:nvPr>
        </p:nvSpPr>
        <p:spPr>
          <a:xfrm rot="0">
            <a:off x="6553200" y="6356350"/>
            <a:ext cx="2133600" cy="365125"/>
          </a:xfrm>
          <a:prstGeom prst="rect"/>
          <a:noFill/>
          <a:ln>
            <a:noFill/>
          </a:ln>
        </p:spPr>
        <p:txBody>
          <a:bodyPr anchor="ctr" bIns="45720" lIns="91440" rIns="91440" tIns="45720" vert="horz"/>
          <a:lstStyle>
            <a:lvl1pPr algn="l" eaLnBrk="1" fontAlgn="base" hangingPunct="1" indent="0" latinLnBrk="0" marL="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1pPr>
            <a:lvl2pPr algn="l" eaLnBrk="1" fontAlgn="base" hangingPunct="1" indent="0" latinLnBrk="0" marL="4572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2pPr>
            <a:lvl3pPr algn="l" eaLnBrk="1" fontAlgn="base" hangingPunct="1" indent="0" latinLnBrk="0" marL="9144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3pPr>
            <a:lvl4pPr algn="l" eaLnBrk="1" fontAlgn="base" hangingPunct="1" indent="0" latinLnBrk="0" marL="13716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4pPr>
            <a:lvl5pPr algn="l" eaLnBrk="1" fontAlgn="base" hangingPunct="1" indent="0" latinLnBrk="0" marL="1828800" rtl="0">
              <a:lnSpc>
                <a:spcPct val="100000"/>
              </a:lnSpc>
              <a:spcBef>
                <a:spcPct val="0"/>
              </a:spcBef>
              <a:spcAft>
                <a:spcPct val="0"/>
              </a:spcAft>
              <a:buFontTx/>
              <a:buNone/>
              <a:defRPr baseline="0" b="0" sz="1800" i="0" u="none">
                <a:solidFill>
                  <a:schemeClr val="dk1"/>
                </a:solidFill>
                <a:latin typeface="Calibri" pitchFamily="34" charset="0"/>
                <a:sym typeface="Arial" pitchFamily="34" charset="0"/>
              </a:defRPr>
            </a:lvl5pPr>
          </a:lstStyle>
          <a:p>
            <a:pPr algn="r" eaLnBrk="1" hangingPunct="1" lvl="0"/>
            <a:fld id="{566ABCEB-ACFC-4714-9973-3DA970169C29}" type="slidenum">
              <a:rPr altLang="en-US" sz="1200" lang="en-US">
                <a:solidFill>
                  <a:srgbClr val="898989"/>
                </a:solidFill>
                <a:latin typeface="Calibri" pitchFamily="34" charset="0"/>
              </a:rPr>
              <a:pPr algn="r" eaLnBrk="1" hangingPunct="1" lvl="0"/>
            </a:fld>
            <a:endParaRPr altLang="en-US" sz="1200" lang="en-US">
              <a:solidFill>
                <a:srgbClr val="898989"/>
              </a:solidFill>
              <a:latin typeface="Calibri" pitchFamily="34" charset="0"/>
            </a:endParaRPr>
          </a:p>
        </p:txBody>
      </p:sp>
    </p:spTree>
  </p:cSld>
  <p:clrMap accent1="accent1" accent2="accent2" accent3="accent3" accent4="accent4" accent5="accent5" accent6="accent6" bg1="lt1" bg2="dk2" tx1="dk1" tx2="lt2"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dt="0" ftr="0" sldNum="0"/>
  <p:txStyles>
    <p:titleStyle>
      <a:lvl1pPr algn="ctr" eaLnBrk="0" fontAlgn="base" hangingPunct="0" rtl="0">
        <a:spcBef>
          <a:spcPct val="0"/>
        </a:spcBef>
        <a:spcAft>
          <a:spcPct val="0"/>
        </a:spcAft>
        <a:defRPr sz="4400" kern="1200">
          <a:solidFill>
            <a:schemeClr val="tx1"/>
          </a:solidFill>
          <a:latin typeface="+mj-lt"/>
          <a:ea typeface="MS PGothic" panose="020B0600070205080204" pitchFamily="34" charset="-128"/>
          <a:cs typeface="ＭＳ Ｐゴシック" pitchFamily="-110" charset="-128"/>
        </a:defRPr>
      </a:lvl1pPr>
      <a:lvl2pPr algn="ctr" eaLnBrk="0" fontAlgn="base" hangingPunct="0" rtl="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10" charset="-128"/>
        </a:defRPr>
      </a:lvl2pPr>
      <a:lvl3pPr algn="ctr" eaLnBrk="0" fontAlgn="base" hangingPunct="0" rtl="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10" charset="-128"/>
        </a:defRPr>
      </a:lvl3pPr>
      <a:lvl4pPr algn="ctr" eaLnBrk="0" fontAlgn="base" hangingPunct="0" rtl="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10" charset="-128"/>
        </a:defRPr>
      </a:lvl4pPr>
      <a:lvl5pPr algn="ctr" eaLnBrk="0" fontAlgn="base" hangingPunct="0" rtl="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10" charset="-128"/>
        </a:defRPr>
      </a:lvl5pPr>
      <a:lvl6pPr algn="ctr" fontAlgn="base" marL="457200" rtl="0">
        <a:spcBef>
          <a:spcPct val="0"/>
        </a:spcBef>
        <a:spcAft>
          <a:spcPct val="0"/>
        </a:spcAft>
        <a:defRPr sz="4400">
          <a:solidFill>
            <a:schemeClr val="tx1"/>
          </a:solidFill>
          <a:latin typeface="Calibri" pitchFamily="-105" charset="0"/>
        </a:defRPr>
      </a:lvl6pPr>
      <a:lvl7pPr algn="ctr" fontAlgn="base" marL="914400" rtl="0">
        <a:spcBef>
          <a:spcPct val="0"/>
        </a:spcBef>
        <a:spcAft>
          <a:spcPct val="0"/>
        </a:spcAft>
        <a:defRPr sz="4400">
          <a:solidFill>
            <a:schemeClr val="tx1"/>
          </a:solidFill>
          <a:latin typeface="Calibri" pitchFamily="-105" charset="0"/>
        </a:defRPr>
      </a:lvl7pPr>
      <a:lvl8pPr algn="ctr" fontAlgn="base" marL="1371600" rtl="0">
        <a:spcBef>
          <a:spcPct val="0"/>
        </a:spcBef>
        <a:spcAft>
          <a:spcPct val="0"/>
        </a:spcAft>
        <a:defRPr sz="4400">
          <a:solidFill>
            <a:schemeClr val="tx1"/>
          </a:solidFill>
          <a:latin typeface="Calibri" pitchFamily="-105" charset="0"/>
        </a:defRPr>
      </a:lvl8pPr>
      <a:lvl9pPr algn="ctr" fontAlgn="base" marL="1828800" rtl="0">
        <a:spcBef>
          <a:spcPct val="0"/>
        </a:spcBef>
        <a:spcAft>
          <a:spcPct val="0"/>
        </a:spcAft>
        <a:defRPr sz="4400">
          <a:solidFill>
            <a:schemeClr val="tx1"/>
          </a:solidFill>
          <a:latin typeface="Calibri" pitchFamily="-105" charset="0"/>
        </a:defRPr>
      </a:lvl9pPr>
    </p:titleStyle>
    <p:bodyStyle>
      <a:lvl1pPr algn="l" eaLnBrk="0" fontAlgn="base" hangingPunct="0" indent="-342900" marL="342900" rtl="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10" charset="-128"/>
        </a:defRPr>
      </a:lvl1pPr>
      <a:lvl2pPr algn="l" eaLnBrk="0" fontAlgn="base" hangingPunct="0" indent="-285750" marL="742950" rtl="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algn="l" eaLnBrk="0" fontAlgn="base" hangingPunct="0" indent="-228600" marL="1143000" rtl="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algn="l" eaLnBrk="0" fontAlgn="base" hangingPunct="0" indent="-228600" marL="1600200" rtl="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algn="l" eaLnBrk="0" fontAlgn="base" hangingPunct="0" indent="-228600" marL="2057400" rtl="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algn="l" defTabSz="914400" eaLnBrk="1" hangingPunct="1" indent="-228600" latinLnBrk="0" marL="2514600" rtl="0">
        <a:spcBef>
          <a:spcPct val="20000"/>
        </a:spcBef>
        <a:buFont typeface="Arial" pitchFamily="34" charset="0"/>
        <a:buChar char="•"/>
        <a:defRPr sz="2000" kern="1200">
          <a:solidFill>
            <a:schemeClr val="tx1"/>
          </a:solidFill>
          <a:latin typeface="+mn-lt"/>
          <a:ea typeface="+mn-ea"/>
          <a:cs typeface="+mn-cs"/>
        </a:defRPr>
      </a:lvl6pPr>
      <a:lvl7pPr algn="l" defTabSz="914400" eaLnBrk="1" hangingPunct="1" indent="-228600" latinLnBrk="0" marL="2971800" rtl="0">
        <a:spcBef>
          <a:spcPct val="20000"/>
        </a:spcBef>
        <a:buFont typeface="Arial" pitchFamily="34" charset="0"/>
        <a:buChar char="•"/>
        <a:defRPr sz="2000" kern="1200">
          <a:solidFill>
            <a:schemeClr val="tx1"/>
          </a:solidFill>
          <a:latin typeface="+mn-lt"/>
          <a:ea typeface="+mn-ea"/>
          <a:cs typeface="+mn-cs"/>
        </a:defRPr>
      </a:lvl7pPr>
      <a:lvl8pPr algn="l" defTabSz="914400" eaLnBrk="1" hangingPunct="1" indent="-228600" latinLnBrk="0" marL="3429000" rtl="0">
        <a:spcBef>
          <a:spcPct val="20000"/>
        </a:spcBef>
        <a:buFont typeface="Arial" pitchFamily="34" charset="0"/>
        <a:buChar char="•"/>
        <a:defRPr sz="2000" kern="1200">
          <a:solidFill>
            <a:schemeClr val="tx1"/>
          </a:solidFill>
          <a:latin typeface="+mn-lt"/>
          <a:ea typeface="+mn-ea"/>
          <a:cs typeface="+mn-cs"/>
        </a:defRPr>
      </a:lvl8pPr>
      <a:lvl9pPr algn="l" defTabSz="914400" eaLnBrk="1" hangingPunct="1" indent="-228600" latinLnBrk="0" marL="3886200" rtl="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3.png"/><Relationship Id="rId3"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4.png"/><Relationship Id="rId3"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5.png"/><Relationship Id="rId3"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6.jpeg"/><Relationship Id="rId3"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4.jpeg"/><Relationship Id="rId3"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1">
  <p:cSld>
    <p:spTree>
      <p:nvGrpSpPr>
        <p:cNvPr id="27" name=""/>
        <p:cNvGrpSpPr/>
        <p:nvPr/>
      </p:nvGrpSpPr>
      <p:grpSpPr>
        <a:xfrm rot="0">
          <a:off x="0" y="0"/>
          <a:ext cx="0" cy="0"/>
          <a:chOff x="0" y="0"/>
          <a:chExt cx="0" cy="0"/>
        </a:xfrm>
      </p:grpSpPr>
      <p:sp>
        <p:nvSpPr>
          <p:cNvPr id="1048581" name="Title 1"/>
          <p:cNvSpPr/>
          <p:nvPr>
            <p:ph type="ctrTitle" sz="full" idx="0"/>
          </p:nvPr>
        </p:nvSpPr>
        <p:spPr>
          <a:xfrm rot="0">
            <a:off x="685800" y="381000"/>
            <a:ext cx="7772400" cy="1470025"/>
          </a:xfrm>
          <a:prstGeom prst="rect"/>
          <a:noFill/>
          <a:ln>
            <a:noFill/>
          </a:ln>
        </p:spPr>
        <p:txBody>
          <a:bodyPr anchor="ctr" bIns="45720" lIns="91440" rIns="91440" tIns="45720" vert="horz"/>
          <a:lstStyle>
            <a:lvl1pPr algn="ctr">
              <a:defRPr sz="4400"/>
            </a:lvl1pPr>
          </a:lstStyle>
          <a:p>
            <a:pPr eaLnBrk="1" hangingPunct="1" lvl="0"/>
            <a:r>
              <a:rPr altLang="en-US" lang="en-US"/>
              <a:t>Welcome to the World of iMatrix</a:t>
            </a:r>
          </a:p>
        </p:txBody>
      </p:sp>
      <p:sp>
        <p:nvSpPr>
          <p:cNvPr id="1048582" name="Subtitle 2"/>
          <p:cNvSpPr/>
          <p:nvPr>
            <p:ph type="subTitle" sz="full" idx="1"/>
          </p:nvPr>
        </p:nvSpPr>
        <p:spPr>
          <a:xfrm rot="0">
            <a:off x="1371600" y="3886200"/>
            <a:ext cx="6400800" cy="1752600"/>
          </a:xfrm>
          <a:prstGeom prst="rect"/>
          <a:noFill/>
          <a:ln>
            <a:noFill/>
          </a:ln>
        </p:spPr>
        <p:txBody>
          <a:bodyPr anchor="t" bIns="45720" lIns="91440" rIns="91440" tIns="45720" vert="horz"/>
          <a:lstStyle>
            <a:lvl1pPr algn="ctr" marL="0">
              <a:buNone/>
              <a:defRPr sz="3200">
                <a:solidFill>
                  <a:schemeClr val="dk1"/>
                </a:solidFill>
              </a:defRPr>
            </a:lvl1pPr>
            <a:lvl2pPr algn="ctr" marL="457200">
              <a:buNone/>
            </a:lvl2pPr>
            <a:lvl3pPr algn="ctr" marL="914400">
              <a:buNone/>
            </a:lvl3pPr>
            <a:lvl4pPr algn="ctr" marL="1371600">
              <a:buNone/>
            </a:lvl4pPr>
            <a:lvl5pPr algn="ctr" marL="1828800">
              <a:buNone/>
            </a:lvl5pPr>
          </a:lstStyle>
          <a:p>
            <a:pPr eaLnBrk="1" hangingPunct="1" lvl="0"/>
            <a:endParaRPr altLang="en-US" lang="en-US">
              <a:solidFill>
                <a:srgbClr val="898989"/>
              </a:solidFill>
            </a:endParaRPr>
          </a:p>
        </p:txBody>
      </p:sp>
      <p:pic>
        <p:nvPicPr>
          <p:cNvPr id="2097152"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2201862" y="2057400"/>
            <a:ext cx="4732337" cy="3471862"/>
          </a:xfrm>
          <a:prstGeom prst="rect"/>
          <a:noFill/>
          <a:ln>
            <a:noFill/>
          </a:ln>
        </p:spPr>
      </p:pic>
      <p:sp>
        <p:nvSpPr>
          <p:cNvPr id="1048583" name="TextBox 4"/>
          <p:cNvSpPr txBox="1"/>
          <p:nvPr/>
        </p:nvSpPr>
        <p:spPr>
          <a:xfrm rot="0">
            <a:off x="1295400" y="6096000"/>
            <a:ext cx="6553200" cy="830262"/>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sz="4800" lang="en-US">
                <a:latin typeface="Arial" pitchFamily="34" charset="0"/>
              </a:rPr>
              <a:t>iMatrix World Wide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1">
  <p:cSld>
    <p:spTree>
      <p:nvGrpSpPr>
        <p:cNvPr id="67" name=""/>
        <p:cNvGrpSpPr/>
        <p:nvPr/>
      </p:nvGrpSpPr>
      <p:grpSpPr>
        <a:xfrm rot="0">
          <a:off x="0" y="0"/>
          <a:ext cx="0" cy="0"/>
          <a:chOff x="0" y="0"/>
          <a:chExt cx="0" cy="0"/>
        </a:xfrm>
      </p:grpSpPr>
      <p:sp>
        <p:nvSpPr>
          <p:cNvPr id="1048596"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endParaRPr altLang="en-US" lang="en-US"/>
          </a:p>
        </p:txBody>
      </p:sp>
      <p:pic>
        <p:nvPicPr>
          <p:cNvPr id="2097160"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pic>
        <p:nvPicPr>
          <p:cNvPr id="2097161" name="Picture 3" descr="yug3.gif"/>
          <p:cNvPicPr>
            <a:picLocks/>
          </p:cNvPicPr>
          <p:nvPr/>
        </p:nvPicPr>
        <p:blipFill>
          <a:blip xmlns:r="http://schemas.openxmlformats.org/officeDocument/2006/relationships" r:embed="rId2"/>
          <a:srcRect l="0" t="0" r="0" b="0"/>
          <a:stretch>
            <a:fillRect/>
          </a:stretch>
        </p:blipFill>
        <p:spPr>
          <a:xfrm rot="0">
            <a:off x="0" y="914400"/>
            <a:ext cx="9144000" cy="6858000"/>
          </a:xfrm>
          <a:prstGeom prst="rect"/>
          <a:noFill/>
          <a:ln>
            <a:noFill/>
          </a:ln>
        </p:spPr>
      </p:pic>
    </p:spTree>
  </p:cSld>
  <p:clrMapOvr>
    <a:masterClrMapping/>
  </p:clrMapOvr>
  <p:timing/>
</p:sld>
</file>

<file path=ppt/slides/slide11.xml><?xml version="1.0" encoding="utf-8"?>
<p:sld xmlns:a="http://schemas.openxmlformats.org/drawingml/2006/main" xmlns:r="http://schemas.openxmlformats.org/officeDocument/2006/relationships" xmlns:p="http://schemas.openxmlformats.org/presentationml/2006/main" showMasterSp="1">
  <p:cSld>
    <p:spTree>
      <p:nvGrpSpPr>
        <p:cNvPr id="68" name=""/>
        <p:cNvGrpSpPr/>
        <p:nvPr/>
      </p:nvGrpSpPr>
      <p:grpSpPr>
        <a:xfrm rot="0">
          <a:off x="0" y="0"/>
          <a:ext cx="0" cy="0"/>
          <a:chOff x="0" y="0"/>
          <a:chExt cx="0" cy="0"/>
        </a:xfrm>
      </p:grpSpPr>
      <p:sp>
        <p:nvSpPr>
          <p:cNvPr id="1048597"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endParaRPr altLang="en-US" lang="en-US"/>
          </a:p>
        </p:txBody>
      </p:sp>
      <p:pic>
        <p:nvPicPr>
          <p:cNvPr id="2097162"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pic>
        <p:nvPicPr>
          <p:cNvPr id="2097163" name="Picture 3" descr="yug2.gif"/>
          <p:cNvPicPr>
            <a:picLocks/>
          </p:cNvPicPr>
          <p:nvPr/>
        </p:nvPicPr>
        <p:blipFill>
          <a:blip xmlns:r="http://schemas.openxmlformats.org/officeDocument/2006/relationships" r:embed="rId2"/>
          <a:srcRect l="0" t="0" r="0" b="0"/>
          <a:stretch>
            <a:fillRect/>
          </a:stretch>
        </p:blipFill>
        <p:spPr>
          <a:xfrm rot="0">
            <a:off x="0" y="1524000"/>
            <a:ext cx="9144000" cy="6858000"/>
          </a:xfrm>
          <a:prstGeom prst="rect"/>
          <a:noFill/>
          <a:ln>
            <a:noFill/>
          </a:ln>
        </p:spPr>
      </p:pic>
    </p:spTree>
  </p:cSld>
  <p:clrMapOvr>
    <a:masterClrMapping/>
  </p:clrMapOvr>
  <p:timing/>
</p:sld>
</file>

<file path=ppt/slides/slide12.xml><?xml version="1.0" encoding="utf-8"?>
<p:sld xmlns:a="http://schemas.openxmlformats.org/drawingml/2006/main" xmlns:r="http://schemas.openxmlformats.org/officeDocument/2006/relationships" xmlns:p="http://schemas.openxmlformats.org/presentationml/2006/main" showMasterSp="1">
  <p:cSld>
    <p:spTree>
      <p:nvGrpSpPr>
        <p:cNvPr id="69" name=""/>
        <p:cNvGrpSpPr/>
        <p:nvPr/>
      </p:nvGrpSpPr>
      <p:grpSpPr>
        <a:xfrm rot="0">
          <a:off x="0" y="0"/>
          <a:ext cx="0" cy="0"/>
          <a:chOff x="0" y="0"/>
          <a:chExt cx="0" cy="0"/>
        </a:xfrm>
      </p:grpSpPr>
      <p:sp>
        <p:nvSpPr>
          <p:cNvPr id="1048598"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endParaRPr altLang="en-US" lang="en-US"/>
          </a:p>
        </p:txBody>
      </p:sp>
      <p:pic>
        <p:nvPicPr>
          <p:cNvPr id="2097164"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pic>
        <p:nvPicPr>
          <p:cNvPr id="2097165" name="Picture 3" descr="yug1.gif"/>
          <p:cNvPicPr>
            <a:picLocks/>
          </p:cNvPicPr>
          <p:nvPr/>
        </p:nvPicPr>
        <p:blipFill>
          <a:blip xmlns:r="http://schemas.openxmlformats.org/officeDocument/2006/relationships" r:embed="rId2"/>
          <a:srcRect l="0" t="0" r="0" b="0"/>
          <a:stretch>
            <a:fillRect/>
          </a:stretch>
        </p:blipFill>
        <p:spPr>
          <a:xfrm rot="0">
            <a:off x="0" y="1295400"/>
            <a:ext cx="9144000" cy="6858000"/>
          </a:xfrm>
          <a:prstGeom prst="rect"/>
          <a:noFill/>
          <a:ln>
            <a:noFill/>
          </a:ln>
        </p:spPr>
      </p:pic>
    </p:spTree>
  </p:cSld>
  <p:clrMapOvr>
    <a:masterClrMapping/>
  </p:clrMapOvr>
  <p:timing/>
</p:sld>
</file>

<file path=ppt/slides/slide13.xml><?xml version="1.0" encoding="utf-8"?>
<p:sld xmlns:a="http://schemas.openxmlformats.org/drawingml/2006/main" xmlns:r="http://schemas.openxmlformats.org/officeDocument/2006/relationships" xmlns:p="http://schemas.openxmlformats.org/presentationml/2006/main" showMasterSp="1">
  <p:cSld>
    <p:spTree>
      <p:nvGrpSpPr>
        <p:cNvPr id="70" name=""/>
        <p:cNvGrpSpPr/>
        <p:nvPr/>
      </p:nvGrpSpPr>
      <p:grpSpPr>
        <a:xfrm rot="0">
          <a:off x="0" y="0"/>
          <a:ext cx="0" cy="0"/>
          <a:chOff x="0" y="0"/>
          <a:chExt cx="0" cy="0"/>
        </a:xfrm>
      </p:grpSpPr>
      <p:sp>
        <p:nvSpPr>
          <p:cNvPr id="1048599"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r>
              <a:rPr altLang="en-US" lang="en-US"/>
              <a:t>Education</a:t>
            </a:r>
            <a:br>
              <a:rPr altLang="en-US" lang="en-US"/>
            </a:br>
            <a:br>
              <a:rPr altLang="en-US" lang="en-US"/>
            </a:br>
            <a:r>
              <a:rPr altLang="en-US" lang="en-US"/>
              <a:t>International Tours</a:t>
            </a:r>
            <a:br>
              <a:rPr altLang="en-US" lang="en-US"/>
            </a:br>
            <a:br>
              <a:rPr altLang="en-US" lang="en-US"/>
            </a:br>
            <a:r>
              <a:rPr altLang="en-US" lang="en-US"/>
              <a:t>Builders &amp; Developers</a:t>
            </a:r>
          </a:p>
        </p:txBody>
      </p:sp>
      <p:pic>
        <p:nvPicPr>
          <p:cNvPr id="2097166"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pic>
        <p:nvPicPr>
          <p:cNvPr id="2097167" name="Picture 3" descr="6-7.jpg"/>
          <p:cNvPicPr>
            <a:picLocks/>
          </p:cNvPicPr>
          <p:nvPr/>
        </p:nvPicPr>
        <p:blipFill>
          <a:blip xmlns:r="http://schemas.openxmlformats.org/officeDocument/2006/relationships" r:embed="rId2"/>
          <a:srcRect l="0" t="0" r="0" b="0"/>
          <a:stretch>
            <a:fillRect/>
          </a:stretch>
        </p:blipFill>
        <p:spPr>
          <a:xfrm rot="0">
            <a:off x="1927225" y="76200"/>
            <a:ext cx="5289550" cy="6858000"/>
          </a:xfrm>
          <a:prstGeom prst="rect"/>
          <a:noFill/>
          <a:ln>
            <a:noFill/>
          </a:ln>
        </p:spPr>
      </p:pic>
    </p:spTree>
  </p:cSld>
  <p:clrMapOvr>
    <a:masterClrMapping/>
  </p:clrMapOvr>
  <p:timing/>
</p:sld>
</file>

<file path=ppt/slides/slide14.xml><?xml version="1.0" encoding="utf-8"?>
<p:sld xmlns:a="http://schemas.openxmlformats.org/drawingml/2006/main" xmlns:r="http://schemas.openxmlformats.org/officeDocument/2006/relationships" xmlns:p="http://schemas.openxmlformats.org/presentationml/2006/main" showMasterSp="1">
  <p:cSld>
    <p:spTree>
      <p:nvGrpSpPr>
        <p:cNvPr id="71" name=""/>
        <p:cNvGrpSpPr/>
        <p:nvPr/>
      </p:nvGrpSpPr>
      <p:grpSpPr>
        <a:xfrm rot="0">
          <a:off x="0" y="0"/>
          <a:ext cx="0" cy="0"/>
          <a:chOff x="0" y="0"/>
          <a:chExt cx="0" cy="0"/>
        </a:xfrm>
      </p:grpSpPr>
      <p:sp>
        <p:nvSpPr>
          <p:cNvPr id="1048600"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br>
              <a:rPr altLang="en-US" lang="en-US"/>
            </a:br>
            <a:br>
              <a:rPr altLang="en-US" lang="en-US"/>
            </a:br>
            <a:r>
              <a:rPr altLang="en-US" lang="en-US"/>
              <a:t>2. INTERNATIONAL TOURS</a:t>
            </a:r>
            <a:br>
              <a:rPr altLang="en-US" lang="en-US"/>
            </a:br>
            <a:r>
              <a:rPr altLang="en-US" sz="3600" lang="en-US"/>
              <a:t>We specialize in educational and cultural tours for students. We take students from India and Bangladesh on various International Edutours to Countries like UK, Canada and USA. We have organized nearly 150 tours for more than 5000 students. Details of this business are on www.worldspacetours.com</a:t>
            </a:r>
          </a:p>
        </p:txBody>
      </p:sp>
      <p:pic>
        <p:nvPicPr>
          <p:cNvPr id="2097168"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6705600" y="0"/>
            <a:ext cx="2438400" cy="1789112"/>
          </a:xfrm>
          <a:prstGeom prst="rect"/>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1" showMasterSp="1">
  <p:cSld>
    <p:spTree>
      <p:nvGrpSpPr>
        <p:cNvPr id="75" name=""/>
        <p:cNvGrpSpPr/>
        <p:nvPr/>
      </p:nvGrpSpPr>
      <p:grpSpPr>
        <a:xfrm rot="0">
          <a:off x="0" y="0"/>
          <a:ext cx="0" cy="0"/>
          <a:chOff x="0" y="0"/>
          <a:chExt cx="0" cy="0"/>
        </a:xfrm>
      </p:grpSpPr>
      <p:sp>
        <p:nvSpPr>
          <p:cNvPr id="1048603" name="TextBox 3"/>
          <p:cNvSpPr txBox="1"/>
          <p:nvPr/>
        </p:nvSpPr>
        <p:spPr>
          <a:xfrm rot="0">
            <a:off x="5638800" y="457200"/>
            <a:ext cx="3505200" cy="6492240"/>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5400" lang="en-US">
                <a:solidFill>
                  <a:schemeClr val="lt1"/>
                </a:solidFill>
              </a:rPr>
              <a:t>Official </a:t>
            </a:r>
            <a:r>
              <a:rPr altLang="en-US" b="1" sz="5400" lang="en-US">
                <a:solidFill>
                  <a:srgbClr val="FF0000"/>
                </a:solidFill>
              </a:rPr>
              <a:t>Official Team India</a:t>
            </a:r>
          </a:p>
          <a:p>
            <a:pPr algn="ctr" eaLnBrk="1" hangingPunct="1" indent="0" lvl="0" marL="0">
              <a:spcBef>
                <a:spcPct val="0"/>
              </a:spcBef>
              <a:buFontTx/>
              <a:buNone/>
            </a:pPr>
            <a:r>
              <a:rPr altLang="en-US" b="1" sz="5400" lang="en-US">
                <a:solidFill>
                  <a:srgbClr val="FF0000"/>
                </a:solidFill>
              </a:rPr>
              <a:t> Cultural at London Olympics</a:t>
            </a:r>
            <a:r>
              <a:rPr altLang="en-US" b="1" sz="5400" lang="en-US">
                <a:solidFill>
                  <a:schemeClr val="lt1"/>
                </a:solidFill>
              </a:rPr>
              <a:t>, 2012</a:t>
            </a:r>
          </a:p>
        </p:txBody>
      </p:sp>
      <p:pic>
        <p:nvPicPr>
          <p:cNvPr id="2097169" name="Picture 4"/>
          <p:cNvPicPr>
            <a:picLocks/>
          </p:cNvPicPr>
          <p:nvPr/>
        </p:nvPicPr>
        <p:blipFill>
          <a:blip xmlns:r="http://schemas.openxmlformats.org/officeDocument/2006/relationships" r:embed="rId1"/>
          <a:srcRect l="0" t="0" r="0" b="0"/>
          <a:stretch>
            <a:fillRect/>
          </a:stretch>
        </p:blipFill>
        <p:spPr>
          <a:xfrm rot="0">
            <a:off x="0" y="0"/>
            <a:ext cx="4267200" cy="6858000"/>
          </a:xfrm>
          <a:prstGeom prst="rect"/>
          <a:noFill/>
          <a:ln>
            <a:noFill/>
          </a:ln>
        </p:spPr>
      </p:pic>
    </p:spTree>
  </p:cSld>
  <p:clrMapOvr>
    <a:masterClrMapping/>
  </p:clrMapOvr>
  <p:transition spd="slow" advClick="1">
    <p:strips dir="rd"/>
  </p:transition>
  <p:timing/>
</p:sld>
</file>

<file path=ppt/slides/slide16.xml><?xml version="1.0" encoding="utf-8"?>
<p:sld xmlns:a="http://schemas.openxmlformats.org/drawingml/2006/main" xmlns:r="http://schemas.openxmlformats.org/officeDocument/2006/relationships" xmlns:p="http://schemas.openxmlformats.org/presentationml/2006/main" show="1" showMasterSp="1">
  <p:cSld>
    <p:spTree>
      <p:nvGrpSpPr>
        <p:cNvPr id="79" name=""/>
        <p:cNvGrpSpPr/>
        <p:nvPr/>
      </p:nvGrpSpPr>
      <p:grpSpPr>
        <a:xfrm rot="0">
          <a:off x="0" y="0"/>
          <a:ext cx="0" cy="0"/>
          <a:chOff x="0" y="0"/>
          <a:chExt cx="0" cy="0"/>
        </a:xfrm>
      </p:grpSpPr>
      <p:sp>
        <p:nvSpPr>
          <p:cNvPr id="1048606" name="TextBox 8"/>
          <p:cNvSpPr txBox="1"/>
          <p:nvPr/>
        </p:nvSpPr>
        <p:spPr>
          <a:xfrm rot="0">
            <a:off x="0" y="5257800"/>
            <a:ext cx="9144000" cy="400050"/>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2000" lang="en-US">
                <a:solidFill>
                  <a:schemeClr val="lt1"/>
                </a:solidFill>
              </a:rPr>
              <a:t>Hon</a:t>
            </a:r>
            <a:r>
              <a:rPr altLang="en-US" b="1" sz="2000" lang="ja-JP">
                <a:solidFill>
                  <a:schemeClr val="lt1"/>
                </a:solidFill>
              </a:rPr>
              <a:t>’</a:t>
            </a:r>
            <a:r>
              <a:rPr altLang="ja-JP" b="1" sz="2000" lang="en-US">
                <a:solidFill>
                  <a:schemeClr val="lt1"/>
                </a:solidFill>
              </a:rPr>
              <a:t>ble Governor Sh Shivraj Patil flagging off iMatrix Team India Cultural </a:t>
            </a:r>
          </a:p>
        </p:txBody>
      </p:sp>
      <p:pic>
        <p:nvPicPr>
          <p:cNvPr id="2097170" name="Picture 3"/>
          <p:cNvPicPr>
            <a:picLocks/>
          </p:cNvPicPr>
          <p:nvPr/>
        </p:nvPicPr>
        <p:blipFill>
          <a:blip xmlns:r="http://schemas.openxmlformats.org/officeDocument/2006/relationships" r:embed="rId1"/>
          <a:srcRect l="0" t="0" r="0" b="0"/>
          <a:stretch>
            <a:fillRect/>
          </a:stretch>
        </p:blipFill>
        <p:spPr>
          <a:xfrm rot="0">
            <a:off x="0" y="0"/>
            <a:ext cx="9144000" cy="5791200"/>
          </a:xfrm>
          <a:prstGeom prst="rect"/>
          <a:noFill/>
          <a:ln>
            <a:noFill/>
          </a:ln>
        </p:spPr>
      </p:pic>
      <p:sp>
        <p:nvSpPr>
          <p:cNvPr id="1048607" name="TextBox 3"/>
          <p:cNvSpPr txBox="1"/>
          <p:nvPr/>
        </p:nvSpPr>
        <p:spPr>
          <a:xfrm rot="0">
            <a:off x="228600" y="5943600"/>
            <a:ext cx="8915400" cy="461962"/>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2400" lang="en-US">
                <a:latin typeface="Arial" pitchFamily="34" charset="0"/>
              </a:rPr>
              <a:t>Hon</a:t>
            </a:r>
            <a:r>
              <a:rPr altLang="en-US" b="1" sz="2400" lang="ja-JP">
                <a:latin typeface="Arial" pitchFamily="34" charset="0"/>
              </a:rPr>
              <a:t>’</a:t>
            </a:r>
            <a:r>
              <a:rPr altLang="ja-JP" b="1" sz="2400" lang="en-US">
                <a:latin typeface="Arial" pitchFamily="34" charset="0"/>
              </a:rPr>
              <a:t>ble Governor, Punjab flags us off for London Olympics</a:t>
            </a:r>
          </a:p>
        </p:txBody>
      </p:sp>
    </p:spTree>
  </p:cSld>
  <p:clrMapOvr>
    <a:masterClrMapping/>
  </p:clrMapOvr>
  <p:transition spd="slow" advClick="1">
    <p:strips dir="rd"/>
  </p:transition>
  <p:timing/>
</p:sld>
</file>

<file path=ppt/slides/slide17.xml><?xml version="1.0" encoding="utf-8"?>
<p:sld xmlns:a="http://schemas.openxmlformats.org/drawingml/2006/main" xmlns:r="http://schemas.openxmlformats.org/officeDocument/2006/relationships" xmlns:p="http://schemas.openxmlformats.org/presentationml/2006/main" show="1" showMasterSp="1">
  <p:cSld>
    <p:spTree>
      <p:nvGrpSpPr>
        <p:cNvPr id="83" name=""/>
        <p:cNvGrpSpPr/>
        <p:nvPr/>
      </p:nvGrpSpPr>
      <p:grpSpPr>
        <a:xfrm rot="0">
          <a:off x="0" y="0"/>
          <a:ext cx="0" cy="0"/>
          <a:chOff x="0" y="0"/>
          <a:chExt cx="0" cy="0"/>
        </a:xfrm>
      </p:grpSpPr>
      <p:sp>
        <p:nvSpPr>
          <p:cNvPr id="1048610" name="TextBox 8"/>
          <p:cNvSpPr txBox="1"/>
          <p:nvPr/>
        </p:nvSpPr>
        <p:spPr>
          <a:xfrm rot="0">
            <a:off x="1752600" y="5257800"/>
            <a:ext cx="6019800" cy="701040"/>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2000" lang="en-US">
                <a:solidFill>
                  <a:schemeClr val="lt1"/>
                </a:solidFill>
              </a:rPr>
              <a:t>iMatrix Team India Cultural at London Olympics, 2012</a:t>
            </a:r>
          </a:p>
        </p:txBody>
      </p:sp>
      <p:pic>
        <p:nvPicPr>
          <p:cNvPr id="2097171" name="Picture 3"/>
          <p:cNvPicPr>
            <a:picLocks/>
          </p:cNvPicPr>
          <p:nvPr/>
        </p:nvPicPr>
        <p:blipFill>
          <a:blip xmlns:r="http://schemas.openxmlformats.org/officeDocument/2006/relationships" r:embed="rId1"/>
          <a:srcRect l="0" t="0" r="0" b="0"/>
          <a:stretch>
            <a:fillRect/>
          </a:stretch>
        </p:blipFill>
        <p:spPr>
          <a:xfrm rot="0">
            <a:off x="0" y="0"/>
            <a:ext cx="9144000" cy="5562600"/>
          </a:xfrm>
          <a:prstGeom prst="rect"/>
          <a:noFill/>
          <a:ln>
            <a:noFill/>
          </a:ln>
        </p:spPr>
      </p:pic>
      <p:sp>
        <p:nvSpPr>
          <p:cNvPr id="1048611" name="TextBox 3"/>
          <p:cNvSpPr txBox="1"/>
          <p:nvPr/>
        </p:nvSpPr>
        <p:spPr>
          <a:xfrm rot="0">
            <a:off x="228600" y="5943600"/>
            <a:ext cx="8915400" cy="461962"/>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2400" lang="en-US">
                <a:latin typeface="Arial" pitchFamily="34" charset="0"/>
              </a:rPr>
              <a:t>iMatrixians at London Olympics, 2012</a:t>
            </a:r>
          </a:p>
        </p:txBody>
      </p:sp>
    </p:spTree>
  </p:cSld>
  <p:clrMapOvr>
    <a:masterClrMapping/>
  </p:clrMapOvr>
  <p:transition spd="slow" advClick="1">
    <p:strips dir="rd"/>
  </p:transition>
  <p:timing/>
</p:sld>
</file>

<file path=ppt/slides/slide18.xml><?xml version="1.0" encoding="utf-8"?>
<p:sld xmlns:a="http://schemas.openxmlformats.org/drawingml/2006/main" xmlns:r="http://schemas.openxmlformats.org/officeDocument/2006/relationships" xmlns:p="http://schemas.openxmlformats.org/presentationml/2006/main" show="1" showMasterSp="1">
  <p:cSld>
    <p:spTree>
      <p:nvGrpSpPr>
        <p:cNvPr id="87" name=""/>
        <p:cNvGrpSpPr/>
        <p:nvPr/>
      </p:nvGrpSpPr>
      <p:grpSpPr>
        <a:xfrm rot="0">
          <a:off x="0" y="0"/>
          <a:ext cx="0" cy="0"/>
          <a:chOff x="0" y="0"/>
          <a:chExt cx="0" cy="0"/>
        </a:xfrm>
      </p:grpSpPr>
      <p:sp>
        <p:nvSpPr>
          <p:cNvPr id="1048614" name="TextBox 8"/>
          <p:cNvSpPr txBox="1"/>
          <p:nvPr/>
        </p:nvSpPr>
        <p:spPr>
          <a:xfrm rot="0">
            <a:off x="1752600" y="5257800"/>
            <a:ext cx="6019800" cy="400050"/>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2000" lang="en-US">
                <a:solidFill>
                  <a:schemeClr val="lt1"/>
                </a:solidFill>
              </a:rPr>
              <a:t>EXPLORE THE SPACE…  EXPOLRE YOURSELF…</a:t>
            </a:r>
          </a:p>
        </p:txBody>
      </p:sp>
      <p:pic>
        <p:nvPicPr>
          <p:cNvPr id="2097172" name="Picture 3"/>
          <p:cNvPicPr>
            <a:picLocks/>
          </p:cNvPicPr>
          <p:nvPr/>
        </p:nvPicPr>
        <p:blipFill>
          <a:blip xmlns:r="http://schemas.openxmlformats.org/officeDocument/2006/relationships" r:embed="rId1"/>
          <a:srcRect l="0" t="0" r="0" b="0"/>
          <a:stretch>
            <a:fillRect/>
          </a:stretch>
        </p:blipFill>
        <p:spPr>
          <a:xfrm rot="0">
            <a:off x="38100" y="0"/>
            <a:ext cx="9067800" cy="5867400"/>
          </a:xfrm>
          <a:prstGeom prst="rect"/>
          <a:noFill/>
          <a:ln>
            <a:noFill/>
          </a:ln>
        </p:spPr>
      </p:pic>
      <p:sp>
        <p:nvSpPr>
          <p:cNvPr id="1048615" name="TextBox 3"/>
          <p:cNvSpPr txBox="1"/>
          <p:nvPr/>
        </p:nvSpPr>
        <p:spPr>
          <a:xfrm rot="0">
            <a:off x="228600" y="5943600"/>
            <a:ext cx="8915400" cy="461962"/>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algn="ctr" eaLnBrk="1" hangingPunct="1" indent="0" lvl="0" marL="0">
              <a:spcBef>
                <a:spcPct val="0"/>
              </a:spcBef>
              <a:buFontTx/>
              <a:buNone/>
            </a:pPr>
            <a:r>
              <a:rPr altLang="en-US" b="1" sz="2400" lang="en-US">
                <a:latin typeface="Arial" pitchFamily="34" charset="0"/>
              </a:rPr>
              <a:t>iMatrix – Making India proud!</a:t>
            </a:r>
          </a:p>
        </p:txBody>
      </p:sp>
    </p:spTree>
  </p:cSld>
  <p:clrMapOvr>
    <a:masterClrMapping/>
  </p:clrMapOvr>
  <p:transition spd="slow" advClick="1">
    <p:strips dir="rd"/>
  </p:transition>
  <p:timing/>
</p:sld>
</file>

<file path=ppt/slides/slide19.xml><?xml version="1.0" encoding="utf-8"?>
<p:sld xmlns:a="http://schemas.openxmlformats.org/drawingml/2006/main" xmlns:r="http://schemas.openxmlformats.org/officeDocument/2006/relationships" xmlns:p="http://schemas.openxmlformats.org/presentationml/2006/main" showMasterSp="1">
  <p:cSld>
    <p:spTree>
      <p:nvGrpSpPr>
        <p:cNvPr id="88" name=""/>
        <p:cNvGrpSpPr/>
        <p:nvPr/>
      </p:nvGrpSpPr>
      <p:grpSpPr>
        <a:xfrm rot="0">
          <a:off x="0" y="0"/>
          <a:ext cx="0" cy="0"/>
          <a:chOff x="0" y="0"/>
          <a:chExt cx="0" cy="0"/>
        </a:xfrm>
      </p:grpSpPr>
      <p:sp>
        <p:nvSpPr>
          <p:cNvPr id="1048616" name="Title 1"/>
          <p:cNvSpPr/>
          <p:nvPr>
            <p:ph type="ctrTitle" sz="full" idx="4294967295"/>
          </p:nvPr>
        </p:nvSpPr>
        <p:spPr>
          <a:xfrm rot="0">
            <a:off x="0" y="1752600"/>
            <a:ext cx="8534400" cy="1470025"/>
          </a:xfrm>
          <a:prstGeom prst="rect"/>
          <a:noFill/>
          <a:ln>
            <a:noFill/>
          </a:ln>
        </p:spPr>
        <p:txBody>
          <a:bodyPr anchor="ctr" bIns="45720" lIns="91440" rIns="91440" tIns="45720" vert="horz"/>
          <a:lstStyle>
            <a:lvl1pPr algn="ctr">
              <a:defRPr sz="4400"/>
            </a:lvl1pPr>
          </a:lstStyle>
          <a:p>
            <a:pPr lvl="0"/>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br>
              <a:rPr altLang="en-US" b="1" sz="2400" lang="en-US">
                <a:latin typeface="Times New Roman" pitchFamily="18" charset="0"/>
                <a:ea typeface="Times New Roman" pitchFamily="18" charset="0"/>
              </a:rPr>
            </a:br>
            <a:endParaRPr altLang="en-US" sz="1800" lang="en-US"/>
          </a:p>
        </p:txBody>
      </p:sp>
      <p:pic>
        <p:nvPicPr>
          <p:cNvPr id="2097173" name="Picture 2" descr="\\TAJ-BHARAT\Shared-Bharat\All For Team Taj  Nov-2013\LOGOS &amp; ICONS\Logos\Universal LOGO PNG - FINAL.png"/>
          <p:cNvPicPr>
            <a:picLocks/>
          </p:cNvPicPr>
          <p:nvPr/>
        </p:nvPicPr>
        <p:blipFill>
          <a:blip xmlns:r="http://schemas.openxmlformats.org/officeDocument/2006/relationships" r:embed="rId1"/>
          <a:srcRect l="0" t="0" r="0" b="0"/>
          <a:stretch>
            <a:fillRect/>
          </a:stretch>
        </p:blipFill>
        <p:spPr>
          <a:xfrm rot="0">
            <a:off x="2286000" y="1676400"/>
            <a:ext cx="4495800" cy="1752600"/>
          </a:xfrm>
          <a:prstGeom prst="rect"/>
          <a:noFill/>
          <a:ln>
            <a:noFill/>
          </a:ln>
        </p:spPr>
      </p:pic>
      <p:pic>
        <p:nvPicPr>
          <p:cNvPr id="2097174" name="Picture 3" descr="C:\Users\TAJ 3\Desktop\dubai-modern-buildings-wallpaper.jpg"/>
          <p:cNvPicPr>
            <a:picLocks/>
          </p:cNvPicPr>
          <p:nvPr/>
        </p:nvPicPr>
        <p:blipFill>
          <a:blip xmlns:r="http://schemas.openxmlformats.org/officeDocument/2006/relationships" r:embed="rId2"/>
          <a:srcRect l="0" t="0" r="0" b="0"/>
          <a:stretch>
            <a:fillRect/>
          </a:stretch>
        </p:blipFill>
        <p:spPr>
          <a:xfrm rot="0">
            <a:off x="228600" y="3657600"/>
            <a:ext cx="8534400" cy="3200400"/>
          </a:xfrm>
          <a:prstGeom prst="rect"/>
          <a:noFill/>
          <a:ln>
            <a:noFill/>
          </a:ln>
        </p:spPr>
      </p:pic>
      <p:pic>
        <p:nvPicPr>
          <p:cNvPr id="2097175" name="Picture 4" descr="\\TAJ-BHARAT\Shared-Bharat\All For Team Taj  Nov-2013\LOGOS &amp; ICONS\Logos\credai logo.png"/>
          <p:cNvPicPr>
            <a:picLocks/>
          </p:cNvPicPr>
          <p:nvPr/>
        </p:nvPicPr>
        <p:blipFill>
          <a:blip xmlns:r="http://schemas.openxmlformats.org/officeDocument/2006/relationships" r:embed="rId3"/>
          <a:srcRect l="0" t="0" r="0" b="0"/>
          <a:stretch>
            <a:fillRect/>
          </a:stretch>
        </p:blipFill>
        <p:spPr>
          <a:xfrm rot="0">
            <a:off x="152400" y="228600"/>
            <a:ext cx="1524000" cy="381000"/>
          </a:xfrm>
          <a:prstGeom prst="rect"/>
          <a:noFill/>
          <a:ln>
            <a:noFill/>
          </a:ln>
        </p:spPr>
      </p:pic>
      <p:pic>
        <p:nvPicPr>
          <p:cNvPr id="2097176" name="Picture 5" descr="\\TAJ-BHARAT\Shared-Bharat\All For Team Taj  Nov-2013\LOGOS &amp; ICONS\Logos\PUDA STAMP.png"/>
          <p:cNvPicPr>
            <a:picLocks/>
          </p:cNvPicPr>
          <p:nvPr/>
        </p:nvPicPr>
        <p:blipFill>
          <a:blip xmlns:r="http://schemas.openxmlformats.org/officeDocument/2006/relationships" r:embed="rId4"/>
          <a:srcRect l="0" t="0" r="0" b="0"/>
          <a:stretch>
            <a:fillRect/>
          </a:stretch>
        </p:blipFill>
        <p:spPr>
          <a:xfrm rot="0">
            <a:off x="8248650" y="152400"/>
            <a:ext cx="742950" cy="685800"/>
          </a:xfrm>
          <a:prstGeom prst="rect"/>
          <a:noFill/>
          <a:ln>
            <a:noFill/>
          </a:ln>
        </p:spPr>
      </p:pic>
      <p:sp>
        <p:nvSpPr>
          <p:cNvPr id="1048617" name="TextBox 1"/>
          <p:cNvSpPr txBox="1"/>
          <p:nvPr/>
        </p:nvSpPr>
        <p:spPr>
          <a:xfrm rot="0">
            <a:off x="1447800" y="381000"/>
            <a:ext cx="6781800" cy="646112"/>
          </a:xfrm>
          <a:prstGeom prst="rect"/>
          <a:noFill/>
          <a:ln>
            <a:noFill/>
          </a:ln>
        </p:spPr>
        <p:txBody>
          <a:bodyPr anchor="t" bIns="45720" lIns="91440" rIns="91440" tIns="45720" vert="horz">
            <a:spAutoFit/>
          </a:bodyPr>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eaLnBrk="1" hangingPunct="1" indent="0" lvl="0" marL="0">
              <a:spcBef>
                <a:spcPct val="0"/>
              </a:spcBef>
              <a:buFontTx/>
              <a:buNone/>
            </a:pPr>
            <a:r>
              <a:rPr altLang="en-US" b="1" sz="3600" lang="en-US">
                <a:latin typeface="Arial" pitchFamily="34" charset="0"/>
              </a:rPr>
              <a:t>3. BUILDERS &amp; DEVELOPERS</a:t>
            </a:r>
          </a:p>
        </p:txBody>
      </p:sp>
    </p:spTree>
  </p:cSld>
  <p:clrMapOvr>
    <a:masterClrMapping/>
  </p:clrMapOvr>
  <p:timing/>
</p:sld>
</file>

<file path=ppt/slides/slide2.xml><?xml version="1.0" encoding="utf-8"?>
<p:sld xmlns:a="http://schemas.openxmlformats.org/drawingml/2006/main" xmlns:r="http://schemas.openxmlformats.org/officeDocument/2006/relationships" xmlns:p="http://schemas.openxmlformats.org/presentationml/2006/main" showMasterSp="1">
  <p:cSld>
    <p:spTree>
      <p:nvGrpSpPr>
        <p:cNvPr id="58" name=""/>
        <p:cNvGrpSpPr/>
        <p:nvPr/>
      </p:nvGrpSpPr>
      <p:grpSpPr>
        <a:xfrm rot="0">
          <a:off x="0" y="0"/>
          <a:ext cx="0" cy="0"/>
          <a:chOff x="0" y="0"/>
          <a:chExt cx="0" cy="0"/>
        </a:xfrm>
      </p:grpSpPr>
      <p:sp>
        <p:nvSpPr>
          <p:cNvPr id="1048586" name="Title 1"/>
          <p:cNvSpPr/>
          <p:nvPr>
            <p:ph type="ctrTitle" sz="full" idx="0"/>
          </p:nvPr>
        </p:nvSpPr>
        <p:spPr>
          <a:xfrm rot="0">
            <a:off x="685800" y="2130425"/>
            <a:ext cx="8229600" cy="1470025"/>
          </a:xfrm>
          <a:prstGeom prst="rect"/>
          <a:noFill/>
          <a:ln>
            <a:noFill/>
          </a:ln>
        </p:spPr>
        <p:txBody>
          <a:bodyPr anchor="ctr" bIns="45720" lIns="91440" rIns="91440" tIns="45720" vert="horz"/>
          <a:lstStyle>
            <a:lvl1pPr algn="ctr">
              <a:defRPr sz="4400"/>
            </a:lvl1pPr>
          </a:lstStyle>
          <a:p>
            <a:pPr algn="l" eaLnBrk="1" hangingPunct="1" lvl="0"/>
            <a:br>
              <a:rPr altLang="en-US" lang="en-US"/>
            </a:br>
            <a:br>
              <a:rPr altLang="en-US" lang="en-US"/>
            </a:br>
            <a:r>
              <a:rPr altLang="en-US" lang="en-US"/>
              <a:t>iMatrix World Wide has interests in Ten Business verticals. Major amongst these are:</a:t>
            </a:r>
            <a:br>
              <a:rPr altLang="en-US" lang="en-US"/>
            </a:br>
            <a:r>
              <a:rPr altLang="en-US" sz="3200" lang="en-US">
                <a:solidFill>
                  <a:srgbClr val="3366FF"/>
                </a:solidFill>
              </a:rPr>
              <a:t>1.	Education</a:t>
            </a:r>
            <a:br>
              <a:rPr altLang="en-US" sz="3200" lang="en-US">
                <a:solidFill>
                  <a:srgbClr val="3366FF"/>
                </a:solidFill>
              </a:rPr>
            </a:br>
            <a:r>
              <a:rPr altLang="en-US" sz="3200" lang="en-US">
                <a:solidFill>
                  <a:srgbClr val="3366FF"/>
                </a:solidFill>
              </a:rPr>
              <a:t>2.	International Cultural &amp; Educational Tours</a:t>
            </a:r>
            <a:br>
              <a:rPr altLang="en-US" sz="3200" lang="en-US">
                <a:solidFill>
                  <a:srgbClr val="3366FF"/>
                </a:solidFill>
              </a:rPr>
            </a:br>
            <a:r>
              <a:rPr altLang="en-US" sz="3200" lang="en-US">
                <a:solidFill>
                  <a:srgbClr val="3366FF"/>
                </a:solidFill>
              </a:rPr>
              <a:t>3.	Builders &amp; Developers</a:t>
            </a:r>
            <a:br>
              <a:rPr altLang="en-US" sz="3200" lang="en-US">
                <a:solidFill>
                  <a:srgbClr val="3366FF"/>
                </a:solidFill>
              </a:rPr>
            </a:br>
            <a:r>
              <a:rPr altLang="en-US" sz="3200" lang="en-US">
                <a:solidFill>
                  <a:srgbClr val="3366FF"/>
                </a:solidFill>
              </a:rPr>
              <a:t>4.	Hotels</a:t>
            </a:r>
            <a:br>
              <a:rPr altLang="en-US" sz="3200" lang="en-US">
                <a:solidFill>
                  <a:srgbClr val="3366FF"/>
                </a:solidFill>
              </a:rPr>
            </a:br>
            <a:r>
              <a:rPr altLang="en-US" sz="3200" lang="en-US">
                <a:solidFill>
                  <a:srgbClr val="3366FF"/>
                </a:solidFill>
              </a:rPr>
              <a:t>5.     </a:t>
            </a:r>
            <a:r>
              <a:rPr altLang="en-IN" sz="3200" lang="en-US">
                <a:solidFill>
                  <a:srgbClr val="3366FF"/>
                </a:solidFill>
              </a:rPr>
              <a:t> </a:t>
            </a:r>
            <a:r>
              <a:rPr altLang="en-IN" sz="3200" lang="en-US">
                <a:solidFill>
                  <a:srgbClr val="3366FF"/>
                </a:solidFill>
              </a:rPr>
              <a:t>F</a:t>
            </a:r>
            <a:r>
              <a:rPr altLang="en-IN" sz="3200" lang="en-US">
                <a:solidFill>
                  <a:srgbClr val="3366FF"/>
                </a:solidFill>
              </a:rPr>
              <a:t>o</a:t>
            </a:r>
            <a:r>
              <a:rPr altLang="en-IN" sz="3200" lang="en-US">
                <a:solidFill>
                  <a:srgbClr val="3366FF"/>
                </a:solidFill>
              </a:rPr>
              <a:t>o</a:t>
            </a:r>
            <a:r>
              <a:rPr altLang="en-IN" sz="3200" lang="en-US">
                <a:solidFill>
                  <a:srgbClr val="3366FF"/>
                </a:solidFill>
              </a:rPr>
              <a:t>d</a:t>
            </a:r>
            <a:r>
              <a:rPr altLang="en-IN" sz="3200" lang="en-US">
                <a:solidFill>
                  <a:srgbClr val="3366FF"/>
                </a:solidFill>
              </a:rPr>
              <a:t>t</a:t>
            </a:r>
            <a:r>
              <a:rPr altLang="en-IN" sz="3200" lang="en-US">
                <a:solidFill>
                  <a:srgbClr val="3366FF"/>
                </a:solidFill>
              </a:rPr>
              <a:t>e</a:t>
            </a:r>
            <a:r>
              <a:rPr altLang="en-IN" sz="3200" lang="en-US">
                <a:solidFill>
                  <a:srgbClr val="3366FF"/>
                </a:solidFill>
              </a:rPr>
              <a:t>c</a:t>
            </a:r>
            <a:r>
              <a:rPr altLang="en-IN" sz="3200" lang="en-US">
                <a:solidFill>
                  <a:srgbClr val="3366FF"/>
                </a:solidFill>
              </a:rPr>
              <a:t>h</a:t>
            </a:r>
            <a:endParaRPr altLang="en-US" lang="zh-CN"/>
          </a:p>
        </p:txBody>
      </p:sp>
      <p:pic>
        <p:nvPicPr>
          <p:cNvPr id="2097153"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Tree>
  </p:cSld>
  <p:clrMapOvr>
    <a:masterClrMapping/>
  </p:clrMapOvr>
  <p:timing/>
</p:sld>
</file>

<file path=ppt/slides/slide20.xml><?xml version="1.0" encoding="utf-8"?>
<p:sld xmlns:a="http://schemas.openxmlformats.org/drawingml/2006/main" xmlns:r="http://schemas.openxmlformats.org/officeDocument/2006/relationships" xmlns:p="http://schemas.openxmlformats.org/presentationml/2006/main" showMasterSp="1">
  <p:cSld>
    <p:spTree>
      <p:nvGrpSpPr>
        <p:cNvPr id="90" name=""/>
        <p:cNvGrpSpPr/>
        <p:nvPr/>
      </p:nvGrpSpPr>
      <p:grpSpPr>
        <a:xfrm rot="0">
          <a:off x="0" y="0"/>
          <a:ext cx="0" cy="0"/>
          <a:chOff x="0" y="0"/>
          <a:chExt cx="0" cy="0"/>
        </a:xfrm>
      </p:grpSpPr>
      <p:sp>
        <p:nvSpPr>
          <p:cNvPr id="1048618"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r>
              <a:rPr altLang="en-US" lang="en-US"/>
              <a:t>As Builders and Developers</a:t>
            </a:r>
          </a:p>
        </p:txBody>
      </p:sp>
      <p:sp>
        <p:nvSpPr>
          <p:cNvPr id="1048619" name="Content Placeholder 2"/>
          <p:cNvSpPr/>
          <p:nvPr>
            <p:ph sz="full" idx="1"/>
          </p:nvPr>
        </p:nvSpPr>
        <p:spPr>
          <a:xfrm rot="0">
            <a:off x="457200" y="1600200"/>
            <a:ext cx="8229600" cy="4525962"/>
          </a:xfrm>
          <a:prstGeom prst="rect"/>
          <a:noFill/>
          <a:ln>
            <a:noFill/>
          </a:ln>
        </p:spPr>
        <p:txBody>
          <a:bodyPr anchor="t"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indent="0" lvl="0" marL="0">
              <a:buNone/>
            </a:pPr>
            <a:r>
              <a:rPr altLang="en-US" lang="en-US"/>
              <a:t>we have constructed more than 120 Mega Projects including Universities and Hospitals.</a:t>
            </a:r>
          </a:p>
          <a:p>
            <a:pPr indent="0" lvl="0" marL="0">
              <a:buNone/>
            </a:pPr>
            <a:endParaRPr altLang="en-US" lang="en-US"/>
          </a:p>
          <a:p>
            <a:pPr indent="0" lvl="0" marL="0">
              <a:buNone/>
            </a:pPr>
            <a:r>
              <a:rPr altLang="en-US" lang="en-US"/>
              <a:t>Apart from the Construction business, we have developed our own Townships in Mohali, Peermuchhalla and Kasauli.</a:t>
            </a:r>
          </a:p>
          <a:p>
            <a:pPr indent="0" lvl="0" marL="0">
              <a:buNone/>
            </a:pPr>
            <a:endParaRPr altLang="en-US" lang="en-US"/>
          </a:p>
          <a:p>
            <a:pPr indent="0" lvl="0" marL="0">
              <a:buNone/>
            </a:pPr>
            <a:r>
              <a:rPr altLang="en-US" lang="en-US"/>
              <a:t>Please visit our township THE TAJ TOWERS on www.tajtowers.com</a:t>
            </a:r>
          </a:p>
          <a:p>
            <a:pPr indent="0" lvl="0" marL="0">
              <a:buNone/>
            </a:pPr>
            <a:endParaRPr altLang="en-US"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1">
  <p:cSld>
    <p:spTree>
      <p:nvGrpSpPr>
        <p:cNvPr id="91" name=""/>
        <p:cNvGrpSpPr/>
        <p:nvPr/>
      </p:nvGrpSpPr>
      <p:grpSpPr>
        <a:xfrm rot="0">
          <a:off x="0" y="0"/>
          <a:ext cx="0" cy="0"/>
          <a:chOff x="0" y="0"/>
          <a:chExt cx="0" cy="0"/>
        </a:xfrm>
      </p:grpSpPr>
      <p:sp>
        <p:nvSpPr>
          <p:cNvPr id="1048620" name="Title 1"/>
          <p:cNvSpPr/>
          <p:nvPr>
            <p:ph type="title" sz="full" idx="0"/>
          </p:nvPr>
        </p:nvSpPr>
        <p:spPr>
          <a:xfrm rot="0">
            <a:off x="533400" y="457200"/>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pPr lvl="0"/>
            <a:r>
              <a:rPr altLang="en-US" b="1" lang="en-US">
                <a:latin typeface="Times New Roman" pitchFamily="18" charset="0"/>
                <a:ea typeface="Times New Roman" pitchFamily="18" charset="0"/>
              </a:rPr>
              <a:t>Completed Projects</a:t>
            </a:r>
          </a:p>
        </p:txBody>
      </p:sp>
      <p:sp>
        <p:nvSpPr>
          <p:cNvPr id="1048621" name="Text Placeholder 2"/>
          <p:cNvSpPr/>
          <p:nvPr>
            <p:ph type="body" sz="full" idx="1"/>
          </p:nvPr>
        </p:nvSpPr>
        <p:spPr>
          <a:xfrm rot="0">
            <a:off x="457200" y="1371600"/>
            <a:ext cx="8686800" cy="838200"/>
          </a:xfrm>
          <a:prstGeom prst="rect"/>
          <a:noFill/>
          <a:ln>
            <a:noFill/>
          </a:ln>
        </p:spPr>
        <p:txBody>
          <a:bodyPr anchor="b"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indent="0" lvl="0" marL="0">
              <a:lnSpc>
                <a:spcPct val="90000"/>
              </a:lnSpc>
              <a:buNone/>
            </a:pPr>
            <a:r>
              <a:rPr altLang="en-US" b="1" sz="2700" lang="en-US">
                <a:solidFill>
                  <a:schemeClr val="lt2"/>
                </a:solidFill>
                <a:latin typeface="Times New Roman" pitchFamily="18" charset="0"/>
                <a:ea typeface="Times New Roman" pitchFamily="18" charset="0"/>
              </a:rPr>
              <a:t>RAJIV GANDHI NATIONAL UNIVERSITY OF LAW </a:t>
            </a:r>
            <a:r>
              <a:rPr altLang="en-US" b="1" sz="1000" lang="en-US">
                <a:solidFill>
                  <a:schemeClr val="lt2"/>
                </a:solidFill>
                <a:latin typeface="Times New Roman" pitchFamily="18" charset="0"/>
                <a:ea typeface="Times New Roman" pitchFamily="18" charset="0"/>
              </a:rPr>
              <a:t> </a:t>
            </a:r>
          </a:p>
          <a:p>
            <a:pPr indent="0" lvl="0" marL="0">
              <a:lnSpc>
                <a:spcPct val="90000"/>
              </a:lnSpc>
              <a:buNone/>
            </a:pPr>
            <a:endParaRPr altLang="en-US" b="1" sz="2000" lang="en-US"/>
          </a:p>
        </p:txBody>
      </p:sp>
      <p:pic>
        <p:nvPicPr>
          <p:cNvPr id="2097177" name="Picture 2" descr="C:\Users\TAJ 3\Desktop\a2_large.jpg"/>
          <p:cNvPicPr>
            <a:picLocks/>
          </p:cNvPicPr>
          <p:nvPr>
            <p:ph sz="quarter" idx="2"/>
          </p:nvPr>
        </p:nvPicPr>
        <p:blipFill>
          <a:blip xmlns:r="http://schemas.openxmlformats.org/officeDocument/2006/relationships" r:embed="rId1"/>
          <a:srcRect l="0" t="0" r="0" b="0"/>
          <a:stretch>
            <a:fillRect/>
          </a:stretch>
        </p:blipFill>
        <p:spPr>
          <a:xfrm rot="0">
            <a:off x="609600" y="2057400"/>
            <a:ext cx="8024812" cy="6096000"/>
          </a:xfrm>
          <a:prstGeom prst="rect"/>
          <a:noFill/>
          <a:ln>
            <a:noFill/>
          </a:ln>
        </p:spPr>
      </p:pic>
    </p:spTree>
  </p:cSld>
  <p:clrMapOvr>
    <a:masterClrMapping/>
  </p:clrMapOvr>
  <p:timing/>
</p:sld>
</file>

<file path=ppt/slides/slide22.xml><?xml version="1.0" encoding="utf-8"?>
<p:sld xmlns:a="http://schemas.openxmlformats.org/drawingml/2006/main" xmlns:r="http://schemas.openxmlformats.org/officeDocument/2006/relationships" xmlns:p="http://schemas.openxmlformats.org/presentationml/2006/main" showMasterSp="1">
  <p:cSld>
    <p:spTree>
      <p:nvGrpSpPr>
        <p:cNvPr id="93" name=""/>
        <p:cNvGrpSpPr/>
        <p:nvPr/>
      </p:nvGrpSpPr>
      <p:grpSpPr>
        <a:xfrm rot="0">
          <a:off x="0" y="0"/>
          <a:ext cx="0" cy="0"/>
          <a:chOff x="0" y="0"/>
          <a:chExt cx="0" cy="0"/>
        </a:xfrm>
      </p:grpSpPr>
      <p:sp>
        <p:nvSpPr>
          <p:cNvPr id="1048627" name="Title 1"/>
          <p:cNvSpPr/>
          <p:nvPr>
            <p:ph type="title" sz="full" idx="0"/>
          </p:nvPr>
        </p:nvSpPr>
        <p:spPr>
          <a:xfrm rot="0">
            <a:off x="533400" y="457200"/>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pPr lvl="0"/>
            <a:r>
              <a:rPr altLang="en-US" b="1" lang="en-US">
                <a:latin typeface="Times New Roman" pitchFamily="18" charset="0"/>
                <a:ea typeface="Times New Roman" pitchFamily="18" charset="0"/>
              </a:rPr>
              <a:t>Completed Projects</a:t>
            </a:r>
          </a:p>
        </p:txBody>
      </p:sp>
      <p:sp>
        <p:nvSpPr>
          <p:cNvPr id="1048628" name="Text Placeholder 4"/>
          <p:cNvSpPr/>
          <p:nvPr>
            <p:ph type="body" sz="half" idx="3"/>
          </p:nvPr>
        </p:nvSpPr>
        <p:spPr>
          <a:xfrm rot="0">
            <a:off x="457200" y="1219200"/>
            <a:ext cx="8153400" cy="1066800"/>
          </a:xfrm>
          <a:prstGeom prst="rect"/>
          <a:noFill/>
          <a:ln>
            <a:noFill/>
          </a:ln>
        </p:spPr>
        <p:txBody>
          <a:bodyPr anchor="b" bIns="45720" lIns="91440" rIns="91440" tIns="45720" vert="horz"/>
          <a:lstStyle>
            <a:lvl1pPr indent="-342900" marL="342900">
              <a:lnSpc>
                <a:spcPct val="100000"/>
              </a:lnSpc>
              <a:spcBef>
                <a:spcPct val="20000"/>
              </a:spcBef>
              <a:spcAft>
                <a:spcPct val="0"/>
              </a:spcAft>
              <a:buFont typeface="Arial" pitchFamily="34" charset="0"/>
              <a:buChar char="•"/>
              <a:defRPr sz="2800">
                <a:solidFill>
                  <a:schemeClr val="dk1"/>
                </a:solidFill>
              </a:defRPr>
            </a:lvl1pPr>
            <a:lvl2pPr indent="-285750" marL="742950">
              <a:lnSpc>
                <a:spcPct val="100000"/>
              </a:lnSpc>
              <a:spcBef>
                <a:spcPct val="20000"/>
              </a:spcBef>
              <a:spcAft>
                <a:spcPct val="0"/>
              </a:spcAft>
              <a:buFont typeface="Arial" pitchFamily="34" charset="0"/>
              <a:buChar char="–"/>
              <a:defRPr sz="2400">
                <a:solidFill>
                  <a:schemeClr val="dk1"/>
                </a:solidFill>
              </a:defRPr>
            </a:lvl2pPr>
            <a:lvl3pPr indent="-228600" marL="1143000">
              <a:lnSpc>
                <a:spcPct val="100000"/>
              </a:lnSpc>
              <a:spcBef>
                <a:spcPct val="20000"/>
              </a:spcBef>
              <a:spcAft>
                <a:spcPct val="0"/>
              </a:spcAft>
              <a:buFont typeface="Arial" pitchFamily="34" charset="0"/>
              <a:buChar char="•"/>
              <a:defRPr sz="2000">
                <a:solidFill>
                  <a:schemeClr val="dk1"/>
                </a:solidFill>
              </a:defRPr>
            </a:lvl3pPr>
            <a:lvl4pPr indent="-228600" marL="1600200">
              <a:lnSpc>
                <a:spcPct val="100000"/>
              </a:lnSpc>
              <a:spcBef>
                <a:spcPct val="20000"/>
              </a:spcBef>
              <a:spcAft>
                <a:spcPct val="0"/>
              </a:spcAft>
              <a:buFont typeface="Arial" pitchFamily="34" charset="0"/>
              <a:buChar char="–"/>
              <a:defRPr sz="1800">
                <a:solidFill>
                  <a:schemeClr val="dk1"/>
                </a:solidFill>
              </a:defRPr>
            </a:lvl4pPr>
            <a:lvl5pPr indent="-228600" marL="2057400">
              <a:lnSpc>
                <a:spcPct val="100000"/>
              </a:lnSpc>
              <a:spcBef>
                <a:spcPct val="20000"/>
              </a:spcBef>
              <a:spcAft>
                <a:spcPct val="0"/>
              </a:spcAft>
              <a:buFont typeface="Arial" pitchFamily="34" charset="0"/>
              <a:buChar char="»"/>
              <a:defRPr sz="1800">
                <a:solidFill>
                  <a:schemeClr val="dk1"/>
                </a:solidFill>
              </a:defRPr>
            </a:lvl5pPr>
          </a:lstStyle>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endParaRPr altLang="en-US" b="1" sz="2400" lang="en-US">
              <a:solidFill>
                <a:schemeClr val="lt2"/>
              </a:solidFill>
              <a:latin typeface="Times New Roman" pitchFamily="18" charset="0"/>
              <a:ea typeface="Times New Roman" pitchFamily="18" charset="0"/>
            </a:endParaRPr>
          </a:p>
          <a:p>
            <a:pPr algn="ctr" indent="0" lvl="0" marL="0">
              <a:buNone/>
            </a:pPr>
            <a:r>
              <a:rPr altLang="en-US" b="1" sz="2400" lang="en-US">
                <a:solidFill>
                  <a:schemeClr val="lt2"/>
                </a:solidFill>
                <a:latin typeface="Times New Roman" pitchFamily="18" charset="0"/>
                <a:ea typeface="Times New Roman" pitchFamily="18" charset="0"/>
              </a:rPr>
              <a:t>SHRI GURU GRANTH SAHIB WORLD UNIVERSITY </a:t>
            </a:r>
          </a:p>
          <a:p>
            <a:pPr algn="ctr" indent="0" lvl="0" marL="0">
              <a:buNone/>
            </a:pPr>
            <a:endParaRPr altLang="en-US" b="1" sz="2400" lang="en-US"/>
          </a:p>
        </p:txBody>
      </p:sp>
      <p:pic>
        <p:nvPicPr>
          <p:cNvPr id="2097178" name="Picture 3" descr="C:\Users\TAJ 3\Desktop\a3_large.jpg"/>
          <p:cNvPicPr>
            <a:picLocks/>
          </p:cNvPicPr>
          <p:nvPr>
            <p:ph sz="quarter" idx="4"/>
          </p:nvPr>
        </p:nvPicPr>
        <p:blipFill>
          <a:blip xmlns:r="http://schemas.openxmlformats.org/officeDocument/2006/relationships" r:embed="rId1"/>
          <a:srcRect l="0" t="0" r="0" b="0"/>
          <a:stretch>
            <a:fillRect/>
          </a:stretch>
        </p:blipFill>
        <p:spPr>
          <a:xfrm rot="0">
            <a:off x="457200" y="2209800"/>
            <a:ext cx="8305800" cy="4648200"/>
          </a:xfrm>
          <a:prstGeom prst="rect"/>
          <a:noFill/>
          <a:ln>
            <a:noFill/>
          </a:ln>
        </p:spPr>
      </p:pic>
    </p:spTree>
  </p:cSld>
  <p:clrMapOvr>
    <a:masterClrMapping/>
  </p:clrMapOvr>
  <p:timing/>
</p:sld>
</file>

<file path=ppt/slides/slide23.xml><?xml version="1.0" encoding="utf-8"?>
<p:sld xmlns:a="http://schemas.openxmlformats.org/drawingml/2006/main" xmlns:r="http://schemas.openxmlformats.org/officeDocument/2006/relationships" xmlns:p="http://schemas.openxmlformats.org/presentationml/2006/main" showMasterSp="1">
  <p:cSld>
    <p:spTree>
      <p:nvGrpSpPr>
        <p:cNvPr id="94" name=""/>
        <p:cNvGrpSpPr/>
        <p:nvPr/>
      </p:nvGrpSpPr>
      <p:grpSpPr>
        <a:xfrm rot="0">
          <a:off x="0" y="0"/>
          <a:ext cx="0" cy="0"/>
          <a:chOff x="0" y="0"/>
          <a:chExt cx="0" cy="0"/>
        </a:xfrm>
      </p:grpSpPr>
      <p:sp>
        <p:nvSpPr>
          <p:cNvPr id="1048629" name="Title 12"/>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pPr lvl="0"/>
            <a:r>
              <a:rPr altLang="en-US" b="1" lang="en-US">
                <a:latin typeface="Times New Roman" pitchFamily="18" charset="0"/>
                <a:ea typeface="Times New Roman" pitchFamily="18" charset="0"/>
              </a:rPr>
              <a:t>Completed  Projects</a:t>
            </a:r>
          </a:p>
        </p:txBody>
      </p:sp>
      <p:pic>
        <p:nvPicPr>
          <p:cNvPr id="2097179" name="Picture 2" descr="C:\Users\TAJ 3\Desktop\a4_large.jpg"/>
          <p:cNvPicPr>
            <a:picLocks/>
          </p:cNvPicPr>
          <p:nvPr>
            <p:ph sz="half" idx="1"/>
          </p:nvPr>
        </p:nvPicPr>
        <p:blipFill>
          <a:blip xmlns:r="http://schemas.openxmlformats.org/officeDocument/2006/relationships" r:embed="rId1"/>
          <a:srcRect l="0" t="0" r="0" b="0"/>
          <a:stretch>
            <a:fillRect/>
          </a:stretch>
        </p:blipFill>
        <p:spPr>
          <a:xfrm rot="0">
            <a:off x="381000" y="1770062"/>
            <a:ext cx="8305800" cy="5087937"/>
          </a:xfrm>
          <a:prstGeom prst="rect"/>
          <a:noFill/>
          <a:ln>
            <a:noFill/>
          </a:ln>
        </p:spPr>
      </p:pic>
      <p:sp>
        <p:nvSpPr>
          <p:cNvPr id="1048630" name="Text Placeholder 5"/>
          <p:cNvSpPr/>
          <p:nvPr>
            <p:ph type="body" sz="full" idx="4294967295"/>
          </p:nvPr>
        </p:nvSpPr>
        <p:spPr>
          <a:xfrm rot="0">
            <a:off x="0" y="1219200"/>
            <a:ext cx="10591800" cy="639762"/>
          </a:xfrm>
          <a:prstGeom prst="rect"/>
          <a:noFill/>
          <a:ln>
            <a:noFill/>
          </a:ln>
        </p:spPr>
        <p:txBody>
          <a:bodyPr anchor="t"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lvl="0">
              <a:buNone/>
            </a:pPr>
            <a:r>
              <a:rPr altLang="en-US" sz="2000" lang="en-US">
                <a:solidFill>
                  <a:schemeClr val="lt2"/>
                </a:solidFill>
                <a:latin typeface="Times New Roman" pitchFamily="18" charset="0"/>
                <a:ea typeface="Times New Roman" pitchFamily="18" charset="0"/>
              </a:rPr>
              <a:t>     </a:t>
            </a:r>
            <a:r>
              <a:rPr altLang="en-US" b="1" sz="2800" lang="en-US">
                <a:latin typeface="Times New Roman" pitchFamily="18" charset="0"/>
                <a:ea typeface="Times New Roman" pitchFamily="18" charset="0"/>
              </a:rPr>
              <a:t>THAPAR UNIVERSITY CAMPUS, DERABASSI</a:t>
            </a:r>
          </a:p>
        </p:txBody>
      </p:sp>
    </p:spTree>
  </p:cSld>
  <p:clrMapOvr>
    <a:masterClrMapping/>
  </p:clrMapOvr>
  <p:timing/>
</p:sld>
</file>

<file path=ppt/slides/slide24.xml><?xml version="1.0" encoding="utf-8"?>
<p:sld xmlns:a="http://schemas.openxmlformats.org/drawingml/2006/main" xmlns:r="http://schemas.openxmlformats.org/officeDocument/2006/relationships" xmlns:p="http://schemas.openxmlformats.org/presentationml/2006/main" showMasterSp="1">
  <p:cSld>
    <p:spTree>
      <p:nvGrpSpPr>
        <p:cNvPr id="96" name=""/>
        <p:cNvGrpSpPr/>
        <p:nvPr/>
      </p:nvGrpSpPr>
      <p:grpSpPr>
        <a:xfrm rot="0">
          <a:off x="0" y="0"/>
          <a:ext cx="0" cy="0"/>
          <a:chOff x="0" y="0"/>
          <a:chExt cx="0" cy="0"/>
        </a:xfrm>
      </p:grpSpPr>
      <p:sp>
        <p:nvSpPr>
          <p:cNvPr id="1048634" name="Title 12"/>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pPr lvl="0"/>
            <a:r>
              <a:rPr altLang="en-US" b="1" lang="en-US">
                <a:latin typeface="Times New Roman" pitchFamily="18" charset="0"/>
                <a:ea typeface="Times New Roman" pitchFamily="18" charset="0"/>
              </a:rPr>
              <a:t>Completed  Projects</a:t>
            </a:r>
          </a:p>
        </p:txBody>
      </p:sp>
      <p:pic>
        <p:nvPicPr>
          <p:cNvPr id="2097180" name="Picture 9" descr="About_Guru_Kashi_University.jpg"/>
          <p:cNvPicPr>
            <a:picLocks/>
          </p:cNvPicPr>
          <p:nvPr/>
        </p:nvPicPr>
        <p:blipFill>
          <a:blip xmlns:r="http://schemas.openxmlformats.org/officeDocument/2006/relationships" r:embed="rId1"/>
          <a:srcRect l="0" t="0" r="0" b="0"/>
          <a:stretch>
            <a:fillRect/>
          </a:stretch>
        </p:blipFill>
        <p:spPr>
          <a:xfrm rot="0">
            <a:off x="0" y="1752600"/>
            <a:ext cx="9144000" cy="7061200"/>
          </a:xfrm>
          <a:prstGeom prst="rect"/>
          <a:noFill/>
          <a:ln>
            <a:noFill/>
          </a:ln>
        </p:spPr>
      </p:pic>
      <p:sp>
        <p:nvSpPr>
          <p:cNvPr id="1048635" name="Text Placeholder 2"/>
          <p:cNvSpPr txBox="1"/>
          <p:nvPr/>
        </p:nvSpPr>
        <p:spPr>
          <a:xfrm rot="0">
            <a:off x="457200" y="1143000"/>
            <a:ext cx="8686800" cy="1143000"/>
          </a:xfrm>
          <a:prstGeom prst="rect"/>
          <a:noFill/>
          <a:ln>
            <a:noFill/>
          </a:ln>
        </p:spPr>
        <p:txBody>
          <a:bodyPr anchor="b"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indent="0" lvl="0" marL="0">
              <a:buNone/>
            </a:pPr>
            <a:r>
              <a:rPr altLang="en-US" b="1" sz="3000" lang="en-US">
                <a:solidFill>
                  <a:schemeClr val="lt2"/>
                </a:solidFill>
                <a:latin typeface="Times New Roman" pitchFamily="18" charset="0"/>
                <a:ea typeface="Times New Roman" pitchFamily="18" charset="0"/>
              </a:rPr>
              <a:t>GURU KASHI UNIVERSITY, TALWANDI SABO </a:t>
            </a:r>
            <a:r>
              <a:rPr altLang="en-US" b="1" sz="1100" lang="en-US">
                <a:solidFill>
                  <a:schemeClr val="lt2"/>
                </a:solidFill>
                <a:latin typeface="Times New Roman" pitchFamily="18" charset="0"/>
                <a:ea typeface="Times New Roman" pitchFamily="18" charset="0"/>
              </a:rPr>
              <a:t> </a:t>
            </a:r>
          </a:p>
          <a:p>
            <a:pPr indent="0" lvl="0" marL="0">
              <a:buNone/>
            </a:pPr>
            <a:endParaRPr altLang="en-US" b="1" sz="2200" lang="en-US"/>
          </a:p>
        </p:txBody>
      </p:sp>
    </p:spTree>
  </p:cSld>
  <p:clrMapOvr>
    <a:masterClrMapping/>
  </p:clrMapOvr>
  <p:timing/>
</p:sld>
</file>

<file path=ppt/slides/slide25.xml><?xml version="1.0" encoding="utf-8"?>
<p:sld xmlns:a="http://schemas.openxmlformats.org/drawingml/2006/main" xmlns:r="http://schemas.openxmlformats.org/officeDocument/2006/relationships" xmlns:p="http://schemas.openxmlformats.org/presentationml/2006/main" showMasterSp="1">
  <p:cSld>
    <p:spTree>
      <p:nvGrpSpPr>
        <p:cNvPr id="97" name=""/>
        <p:cNvGrpSpPr/>
        <p:nvPr/>
      </p:nvGrpSpPr>
      <p:grpSpPr>
        <a:xfrm rot="0">
          <a:off x="0" y="0"/>
          <a:ext cx="0" cy="0"/>
          <a:chOff x="0" y="0"/>
          <a:chExt cx="0" cy="0"/>
        </a:xfrm>
      </p:grpSpPr>
      <p:sp>
        <p:nvSpPr>
          <p:cNvPr id="1048636"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endParaRPr altLang="en-US" lang="en-US"/>
          </a:p>
        </p:txBody>
      </p:sp>
      <p:sp>
        <p:nvSpPr>
          <p:cNvPr id="1048637" name="Subtitle 2"/>
          <p:cNvSpPr/>
          <p:nvPr>
            <p:ph type="subTitle" sz="full" idx="1"/>
          </p:nvPr>
        </p:nvSpPr>
        <p:spPr>
          <a:xfrm rot="0">
            <a:off x="1371600" y="3886200"/>
            <a:ext cx="6400800" cy="1752600"/>
          </a:xfrm>
          <a:prstGeom prst="rect"/>
          <a:noFill/>
          <a:ln>
            <a:noFill/>
          </a:ln>
        </p:spPr>
        <p:txBody>
          <a:bodyPr anchor="t" bIns="45720" lIns="91440" rIns="91440" tIns="45720" vert="horz"/>
          <a:lstStyle>
            <a:lvl1pPr algn="ctr" marL="0">
              <a:buNone/>
              <a:defRPr sz="3200">
                <a:solidFill>
                  <a:schemeClr val="dk1"/>
                </a:solidFill>
              </a:defRPr>
            </a:lvl1pPr>
            <a:lvl2pPr algn="ctr" marL="457200">
              <a:buNone/>
            </a:lvl2pPr>
            <a:lvl3pPr algn="ctr" marL="914400">
              <a:buNone/>
            </a:lvl3pPr>
            <a:lvl4pPr algn="ctr" marL="1371600">
              <a:buNone/>
            </a:lvl4pPr>
            <a:lvl5pPr algn="ctr" marL="1828800">
              <a:buNone/>
            </a:lvl5pPr>
          </a:lstStyle>
          <a:p>
            <a:pPr lvl="0"/>
            <a:endParaRPr altLang="en-US" lang="en-US">
              <a:solidFill>
                <a:srgbClr val="898989"/>
              </a:solidFill>
            </a:endParaRPr>
          </a:p>
        </p:txBody>
      </p:sp>
      <p:pic>
        <p:nvPicPr>
          <p:cNvPr id="2097181" name="Picture 2" descr="C:\Users\TAJ\Desktop\New folder\rerevisedtajspecspage\TAJ BROCHURE A4 8 PAGE 1.jpg"/>
          <p:cNvPicPr>
            <a:picLocks/>
          </p:cNvPicPr>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Tree>
  </p:cSld>
  <p:clrMapOvr>
    <a:masterClrMapping/>
  </p:clrMapOvr>
  <p:timing/>
</p:sld>
</file>

<file path=ppt/slides/slide26.xml><?xml version="1.0" encoding="utf-8"?>
<p:sld xmlns:a="http://schemas.openxmlformats.org/drawingml/2006/main" xmlns:r="http://schemas.openxmlformats.org/officeDocument/2006/relationships" xmlns:p="http://schemas.openxmlformats.org/presentationml/2006/main" showMasterSp="1">
  <p:cSld>
    <p:spTree>
      <p:nvGrpSpPr>
        <p:cNvPr id="98" name=""/>
        <p:cNvGrpSpPr/>
        <p:nvPr/>
      </p:nvGrpSpPr>
      <p:grpSpPr>
        <a:xfrm rot="0">
          <a:off x="0" y="0"/>
          <a:ext cx="0" cy="0"/>
          <a:chOff x="0" y="0"/>
          <a:chExt cx="0" cy="0"/>
        </a:xfrm>
      </p:grpSpPr>
      <p:sp>
        <p:nvSpPr>
          <p:cNvPr id="1048638"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sp>
        <p:nvSpPr>
          <p:cNvPr id="1048639" name="Content Placeholder 2"/>
          <p:cNvSpPr/>
          <p:nvPr>
            <p:ph sz="full" idx="1"/>
          </p:nvPr>
        </p:nvSpPr>
        <p:spPr>
          <a:xfrm rot="0">
            <a:off x="457200" y="1600200"/>
            <a:ext cx="8229600" cy="4525962"/>
          </a:xfrm>
          <a:prstGeom prst="rect"/>
          <a:noFill/>
          <a:ln>
            <a:noFill/>
          </a:ln>
        </p:spPr>
        <p:txBody>
          <a:bodyPr anchor="t"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endParaRPr altLang="en-US" lang="en-US"/>
          </a:p>
        </p:txBody>
      </p:sp>
      <p:pic>
        <p:nvPicPr>
          <p:cNvPr id="2097182" name="Picture 2" descr="C:\Users\TAJ\Desktop\New folder\rerevisedtajspecspage\TAJ BROCHURE A4 8 PAGE 6.jpg"/>
          <p:cNvPicPr>
            <a:picLocks/>
          </p:cNvPicPr>
          <p:nvPr/>
        </p:nvPicPr>
        <p:blipFill>
          <a:blip xmlns:r="http://schemas.openxmlformats.org/officeDocument/2006/relationships" r:embed="rId1"/>
          <a:srcRect l="0" t="0" r="0" b="0"/>
          <a:stretch>
            <a:fillRect/>
          </a:stretch>
        </p:blipFill>
        <p:spPr>
          <a:xfrm rot="0">
            <a:off x="-779462" y="-355600"/>
            <a:ext cx="10702925" cy="7570787"/>
          </a:xfrm>
          <a:prstGeom prst="rect"/>
          <a:noFill/>
          <a:ln>
            <a:noFill/>
          </a:ln>
        </p:spPr>
      </p:pic>
      <p:pic>
        <p:nvPicPr>
          <p:cNvPr id="2097183" name="Picture 3" descr="C:\Users\TAJ\Desktop\New folder\rerevisedtajspecspage\TAJ BROCHURE A4 8 PAGE 7.jpg"/>
          <p:cNvPicPr>
            <a:picLocks/>
          </p:cNvPicPr>
          <p:nvPr/>
        </p:nvPicPr>
        <p:blipFill>
          <a:blip xmlns:r="http://schemas.openxmlformats.org/officeDocument/2006/relationships" r:embed="rId2"/>
          <a:srcRect l="0" t="0" r="0" b="0"/>
          <a:stretch>
            <a:fillRect/>
          </a:stretch>
        </p:blipFill>
        <p:spPr>
          <a:xfrm rot="0">
            <a:off x="-276225" y="0"/>
            <a:ext cx="9694862" cy="6858000"/>
          </a:xfrm>
          <a:prstGeom prst="rect"/>
          <a:noFill/>
          <a:ln>
            <a:noFill/>
          </a:ln>
        </p:spPr>
      </p:pic>
    </p:spTree>
  </p:cSld>
  <p:clrMapOvr>
    <a:masterClrMapping/>
  </p:clrMapOvr>
  <p:timing/>
</p:sld>
</file>

<file path=ppt/slides/slide27.xml><?xml version="1.0" encoding="utf-8"?>
<p:sld xmlns:a="http://schemas.openxmlformats.org/drawingml/2006/main" xmlns:r="http://schemas.openxmlformats.org/officeDocument/2006/relationships" xmlns:p="http://schemas.openxmlformats.org/presentationml/2006/main" showMasterSp="1">
  <p:cSld>
    <p:spTree>
      <p:nvGrpSpPr>
        <p:cNvPr id="99" name=""/>
        <p:cNvGrpSpPr/>
        <p:nvPr/>
      </p:nvGrpSpPr>
      <p:grpSpPr>
        <a:xfrm rot="0">
          <a:off x="0" y="0"/>
          <a:ext cx="0" cy="0"/>
          <a:chOff x="0" y="0"/>
          <a:chExt cx="0" cy="0"/>
        </a:xfrm>
      </p:grpSpPr>
      <p:sp>
        <p:nvSpPr>
          <p:cNvPr id="1048640"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84" name="Content Placeholder 3"/>
          <p:cNvPicPr>
            <a:picLocks/>
          </p:cNvPicPr>
          <p:nvPr>
            <p:ph sz="full" idx="1"/>
          </p:nvPr>
        </p:nvPicPr>
        <p:blipFill>
          <a:blip xmlns:r="http://schemas.openxmlformats.org/officeDocument/2006/relationships" r:embed="rId1"/>
          <a:srcRect l="0" t="0" r="0" b="0"/>
          <a:stretch>
            <a:fillRect/>
          </a:stretch>
        </p:blipFill>
        <p:spPr>
          <a:xfrm rot="0">
            <a:off x="-446087" y="214312"/>
            <a:ext cx="9590088" cy="7191375"/>
          </a:xfrm>
          <a:prstGeom prst="rect"/>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1">
  <p:cSld>
    <p:spTree>
      <p:nvGrpSpPr>
        <p:cNvPr id="100" name=""/>
        <p:cNvGrpSpPr/>
        <p:nvPr/>
      </p:nvGrpSpPr>
      <p:grpSpPr>
        <a:xfrm rot="0">
          <a:off x="0" y="0"/>
          <a:ext cx="0" cy="0"/>
          <a:chOff x="0" y="0"/>
          <a:chExt cx="0" cy="0"/>
        </a:xfrm>
      </p:grpSpPr>
      <p:sp>
        <p:nvSpPr>
          <p:cNvPr id="1048641"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85" name="Content Placeholder 3"/>
          <p:cNvPicPr>
            <a:picLocks/>
          </p:cNvPicPr>
          <p:nvPr>
            <p:ph sz="full" idx="1"/>
          </p:nvPr>
        </p:nvPicPr>
        <p:blipFill>
          <a:blip xmlns:r="http://schemas.openxmlformats.org/officeDocument/2006/relationships" r:embed="rId1"/>
          <a:srcRect l="0" t="0" r="0" b="0"/>
          <a:stretch>
            <a:fillRect/>
          </a:stretch>
        </p:blipFill>
        <p:spPr>
          <a:xfrm rot="0">
            <a:off x="-446087" y="214312"/>
            <a:ext cx="9590088" cy="7191375"/>
          </a:xfrm>
          <a:prstGeom prst="rect"/>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1">
  <p:cSld>
    <p:spTree>
      <p:nvGrpSpPr>
        <p:cNvPr id="101" name=""/>
        <p:cNvGrpSpPr/>
        <p:nvPr/>
      </p:nvGrpSpPr>
      <p:grpSpPr>
        <a:xfrm rot="0">
          <a:off x="0" y="0"/>
          <a:ext cx="0" cy="0"/>
          <a:chOff x="0" y="0"/>
          <a:chExt cx="0" cy="0"/>
        </a:xfrm>
      </p:grpSpPr>
      <p:pic>
        <p:nvPicPr>
          <p:cNvPr id="2097186"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
        <p:nvSpPr>
          <p:cNvPr id="1048642" name="Title 3"/>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endParaRPr altLang="en-US" lang="en-US"/>
          </a:p>
        </p:txBody>
      </p:sp>
      <p:pic>
        <p:nvPicPr>
          <p:cNvPr id="2097187" name="Picture 4" descr="1384264_247914972022333_1941645772_n.jpg"/>
          <p:cNvPicPr>
            <a:picLocks/>
          </p:cNvPicPr>
          <p:nvPr/>
        </p:nvPicPr>
        <p:blipFill>
          <a:blip xmlns:r="http://schemas.openxmlformats.org/officeDocument/2006/relationships" r:embed="rId2"/>
          <a:srcRect l="0" t="0" r="0" b="0"/>
          <a:stretch>
            <a:fillRect/>
          </a:stretch>
        </p:blipFill>
        <p:spPr>
          <a:xfrm rot="0">
            <a:off x="0" y="0"/>
            <a:ext cx="9144000" cy="6858000"/>
          </a:xfrm>
          <a:prstGeom prst="rect"/>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1">
  <p:cSld>
    <p:spTree>
      <p:nvGrpSpPr>
        <p:cNvPr id="59" name=""/>
        <p:cNvGrpSpPr/>
        <p:nvPr/>
      </p:nvGrpSpPr>
      <p:grpSpPr>
        <a:xfrm rot="0">
          <a:off x="0" y="0"/>
          <a:ext cx="0" cy="0"/>
          <a:chOff x="0" y="0"/>
          <a:chExt cx="0" cy="0"/>
        </a:xfrm>
      </p:grpSpPr>
      <p:pic>
        <p:nvPicPr>
          <p:cNvPr id="2097154" name="Picture 3" descr="imatrix 10 d.pdf"/>
          <p:cNvPicPr>
            <a:picLocks/>
          </p:cNvPicPr>
          <p:nvPr/>
        </p:nvPicPr>
        <p:blipFill>
          <a:blip xmlns:r="http://schemas.openxmlformats.org/officeDocument/2006/relationships" r:embed="rId1"/>
          <a:srcRect l="0" t="0" r="0" b="0"/>
          <a:stretch>
            <a:fillRect/>
          </a:stretch>
        </p:blipFill>
        <p:spPr>
          <a:xfrm rot="0">
            <a:off x="0" y="-3200400"/>
            <a:ext cx="9144000" cy="10058400"/>
          </a:xfrm>
          <a:prstGeom prst="rect"/>
          <a:noFill/>
          <a:ln>
            <a:noFill/>
          </a:ln>
        </p:spPr>
      </p:pic>
    </p:spTree>
  </p:cSld>
  <p:clrMapOvr>
    <a:masterClrMapping/>
  </p:clrMapOvr>
  <p:timing/>
</p:sld>
</file>

<file path=ppt/slides/slide30.xml><?xml version="1.0" encoding="utf-8"?>
<p:sld xmlns:a="http://schemas.openxmlformats.org/drawingml/2006/main" xmlns:r="http://schemas.openxmlformats.org/officeDocument/2006/relationships" xmlns:p="http://schemas.openxmlformats.org/presentationml/2006/main" showMasterSp="1">
  <p:cSld>
    <p:spTree>
      <p:nvGrpSpPr>
        <p:cNvPr id="102" name=""/>
        <p:cNvGrpSpPr/>
        <p:nvPr/>
      </p:nvGrpSpPr>
      <p:grpSpPr>
        <a:xfrm rot="0">
          <a:off x="0" y="0"/>
          <a:ext cx="0" cy="0"/>
          <a:chOff x="0" y="0"/>
          <a:chExt cx="0" cy="0"/>
        </a:xfrm>
      </p:grpSpPr>
      <p:sp>
        <p:nvSpPr>
          <p:cNvPr id="1048643"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88" name="Content Placeholder 3" descr="2545_247915292022301_1966562563_n.jpg"/>
          <p:cNvPicPr>
            <a:picLocks/>
          </p:cNvPicPr>
          <p:nvPr>
            <p:ph sz="full" idx="1"/>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1">
  <p:cSld>
    <p:spTree>
      <p:nvGrpSpPr>
        <p:cNvPr id="103" name=""/>
        <p:cNvGrpSpPr/>
        <p:nvPr/>
      </p:nvGrpSpPr>
      <p:grpSpPr>
        <a:xfrm rot="0">
          <a:off x="0" y="0"/>
          <a:ext cx="0" cy="0"/>
          <a:chOff x="0" y="0"/>
          <a:chExt cx="0" cy="0"/>
        </a:xfrm>
      </p:grpSpPr>
      <p:sp>
        <p:nvSpPr>
          <p:cNvPr id="1048644"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89" name="Content Placeholder 3" descr="1375836_247914842022346_2064257283_n.jpg"/>
          <p:cNvPicPr>
            <a:picLocks/>
          </p:cNvPicPr>
          <p:nvPr>
            <p:ph sz="full" idx="1"/>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1">
  <p:cSld>
    <p:spTree>
      <p:nvGrpSpPr>
        <p:cNvPr id="104" name=""/>
        <p:cNvGrpSpPr/>
        <p:nvPr/>
      </p:nvGrpSpPr>
      <p:grpSpPr>
        <a:xfrm rot="0">
          <a:off x="0" y="0"/>
          <a:ext cx="0" cy="0"/>
          <a:chOff x="0" y="0"/>
          <a:chExt cx="0" cy="0"/>
        </a:xfrm>
      </p:grpSpPr>
      <p:sp>
        <p:nvSpPr>
          <p:cNvPr id="1048645"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90" name="Content Placeholder 3" descr="1374796_247915068688990_1125280233_n.jpg"/>
          <p:cNvPicPr>
            <a:picLocks/>
          </p:cNvPicPr>
          <p:nvPr>
            <p:ph sz="full" idx="1"/>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1">
  <p:cSld>
    <p:spTree>
      <p:nvGrpSpPr>
        <p:cNvPr id="105" name=""/>
        <p:cNvGrpSpPr/>
        <p:nvPr/>
      </p:nvGrpSpPr>
      <p:grpSpPr>
        <a:xfrm rot="0">
          <a:off x="0" y="0"/>
          <a:ext cx="0" cy="0"/>
          <a:chOff x="0" y="0"/>
          <a:chExt cx="0" cy="0"/>
        </a:xfrm>
      </p:grpSpPr>
      <p:sp>
        <p:nvSpPr>
          <p:cNvPr id="1048646"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91" name="Content Placeholder 3" descr="1378387_247915312022299_901700433_n.jpg"/>
          <p:cNvPicPr>
            <a:picLocks/>
          </p:cNvPicPr>
          <p:nvPr>
            <p:ph sz="full" idx="1"/>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1">
  <p:cSld>
    <p:spTree>
      <p:nvGrpSpPr>
        <p:cNvPr id="106" name=""/>
        <p:cNvGrpSpPr/>
        <p:nvPr/>
      </p:nvGrpSpPr>
      <p:grpSpPr>
        <a:xfrm rot="0">
          <a:off x="0" y="0"/>
          <a:ext cx="0" cy="0"/>
          <a:chOff x="0" y="0"/>
          <a:chExt cx="0" cy="0"/>
        </a:xfrm>
      </p:grpSpPr>
      <p:sp>
        <p:nvSpPr>
          <p:cNvPr id="1048647"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92" name="Content Placeholder 3"/>
          <p:cNvPicPr>
            <a:picLocks/>
          </p:cNvPicPr>
          <p:nvPr>
            <p:ph sz="full" idx="1"/>
          </p:nvPr>
        </p:nvPicPr>
        <p:blipFill>
          <a:blip xmlns:r="http://schemas.openxmlformats.org/officeDocument/2006/relationships" r:embed="rId1"/>
          <a:srcRect l="0" t="0" r="0" b="0"/>
          <a:stretch>
            <a:fillRect/>
          </a:stretch>
        </p:blipFill>
        <p:spPr>
          <a:xfrm rot="0">
            <a:off x="-457200" y="0"/>
            <a:ext cx="9601200" cy="6858000"/>
          </a:xfrm>
          <a:prstGeom prst="rect"/>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1">
  <p:cSld>
    <p:spTree>
      <p:nvGrpSpPr>
        <p:cNvPr id="107" name=""/>
        <p:cNvGrpSpPr/>
        <p:nvPr/>
      </p:nvGrpSpPr>
      <p:grpSpPr>
        <a:xfrm rot="0">
          <a:off x="0" y="0"/>
          <a:ext cx="0" cy="0"/>
          <a:chOff x="0" y="0"/>
          <a:chExt cx="0" cy="0"/>
        </a:xfrm>
      </p:grpSpPr>
      <p:sp>
        <p:nvSpPr>
          <p:cNvPr id="1048648"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r>
              <a:rPr altLang="en-US" lang="en-US"/>
              <a:t>Plotting &amp; Floors</a:t>
            </a:r>
          </a:p>
        </p:txBody>
      </p:sp>
      <p:sp>
        <p:nvSpPr>
          <p:cNvPr id="1048649" name="Content Placeholder 2"/>
          <p:cNvSpPr/>
          <p:nvPr>
            <p:ph sz="full" idx="1"/>
          </p:nvPr>
        </p:nvSpPr>
        <p:spPr>
          <a:xfrm rot="0">
            <a:off x="457200" y="1600200"/>
            <a:ext cx="8229600" cy="4525962"/>
          </a:xfrm>
          <a:prstGeom prst="rect"/>
          <a:noFill/>
          <a:ln>
            <a:noFill/>
          </a:ln>
        </p:spPr>
        <p:txBody>
          <a:bodyPr anchor="t"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lvl="0"/>
            <a:r>
              <a:rPr altLang="en-US" sz="4400" lang="en-US"/>
              <a:t>We have the Biggest Government Approved Township in Peermuchhalla, adjoining Sector 20, Panchkula by the name of THE IMPERIAL GARDEN</a:t>
            </a:r>
          </a:p>
          <a:p>
            <a:pPr lvl="0"/>
            <a:r>
              <a:rPr altLang="en-US" sz="4400" lang="en-US"/>
              <a:t>It consists of Plots and Independent Floors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1">
  <p:cSld>
    <p:spTree>
      <p:nvGrpSpPr>
        <p:cNvPr id="108" name=""/>
        <p:cNvGrpSpPr/>
        <p:nvPr/>
      </p:nvGrpSpPr>
      <p:grpSpPr>
        <a:xfrm rot="0">
          <a:off x="0" y="0"/>
          <a:ext cx="0" cy="0"/>
          <a:chOff x="0" y="0"/>
          <a:chExt cx="0" cy="0"/>
        </a:xfrm>
      </p:grpSpPr>
      <p:sp>
        <p:nvSpPr>
          <p:cNvPr id="1048650"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r>
              <a:rPr altLang="en-US" lang="en-US"/>
              <a:t>Flats &amp; Cottages</a:t>
            </a:r>
          </a:p>
        </p:txBody>
      </p:sp>
      <p:sp>
        <p:nvSpPr>
          <p:cNvPr id="1048651" name="Content Placeholder 2"/>
          <p:cNvSpPr/>
          <p:nvPr>
            <p:ph sz="full" idx="1"/>
          </p:nvPr>
        </p:nvSpPr>
        <p:spPr>
          <a:xfrm rot="0">
            <a:off x="457200" y="1600200"/>
            <a:ext cx="8229600" cy="4525962"/>
          </a:xfrm>
          <a:prstGeom prst="rect"/>
          <a:noFill/>
          <a:ln>
            <a:noFill/>
          </a:ln>
        </p:spPr>
        <p:txBody>
          <a:bodyPr anchor="t"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lvl="0"/>
            <a:r>
              <a:rPr altLang="en-US" sz="4400" lang="en-US"/>
              <a:t>We have Flats and</a:t>
            </a:r>
            <a:r>
              <a:rPr altLang="en-US" sz="4400" lang="en-US"/>
              <a:t> </a:t>
            </a:r>
            <a:r>
              <a:rPr altLang="en-US" sz="4400" lang="en-US"/>
              <a:t>Cottages Project in Kasauli, Himachal Pradesh, India</a:t>
            </a:r>
          </a:p>
          <a:p>
            <a:pPr lvl="0"/>
            <a:r>
              <a:rPr altLang="en-US" sz="4400" lang="en-US"/>
              <a:t>Hotel in Kasauli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1">
  <p:cSld>
    <p:spTree>
      <p:nvGrpSpPr>
        <p:cNvPr id="109" name=""/>
        <p:cNvGrpSpPr/>
        <p:nvPr/>
      </p:nvGrpSpPr>
      <p:grpSpPr>
        <a:xfrm rot="0">
          <a:off x="0" y="0"/>
          <a:ext cx="0" cy="0"/>
          <a:chOff x="0" y="0"/>
          <a:chExt cx="0" cy="0"/>
        </a:xfrm>
      </p:grpSpPr>
      <p:sp>
        <p:nvSpPr>
          <p:cNvPr id="1048652"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endParaRPr altLang="en-US" lang="en-US"/>
          </a:p>
        </p:txBody>
      </p:sp>
      <p:pic>
        <p:nvPicPr>
          <p:cNvPr id="2097193" name="Content Placeholder 3"/>
          <p:cNvPicPr>
            <a:picLocks/>
          </p:cNvPicPr>
          <p:nvPr>
            <p:ph sz="full" idx="1"/>
          </p:nvPr>
        </p:nvPicPr>
        <p:blipFill>
          <a:blip xmlns:r="http://schemas.openxmlformats.org/officeDocument/2006/relationships" r:embed="rId1"/>
          <a:srcRect l="0" t="0" r="0" b="0"/>
          <a:stretch>
            <a:fillRect/>
          </a:stretch>
        </p:blipFill>
        <p:spPr>
          <a:xfrm rot="0">
            <a:off x="0" y="0"/>
            <a:ext cx="9144000" cy="7405687"/>
          </a:xfrm>
          <a:prstGeom prst="rect"/>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1">
  <p:cSld>
    <p:spTree>
      <p:nvGrpSpPr>
        <p:cNvPr id="110" name=""/>
        <p:cNvGrpSpPr/>
        <p:nvPr/>
      </p:nvGrpSpPr>
      <p:grpSpPr>
        <a:xfrm rot="0">
          <a:off x="0" y="0"/>
          <a:ext cx="0" cy="0"/>
          <a:chOff x="0" y="0"/>
          <a:chExt cx="0" cy="0"/>
        </a:xfrm>
      </p:grpSpPr>
      <p:sp>
        <p:nvSpPr>
          <p:cNvPr id="1048653" name="Title 1"/>
          <p:cNvSpPr/>
          <p:nvPr>
            <p:ph type="title" sz="full" idx="0"/>
          </p:nvPr>
        </p:nvSpPr>
        <p:spPr>
          <a:xfrm rot="0">
            <a:off x="457200" y="274637"/>
            <a:ext cx="8229600" cy="1143000"/>
          </a:xfrm>
          <a:prstGeom prst="rect"/>
          <a:noFill/>
          <a:ln>
            <a:noFill/>
          </a:ln>
        </p:spPr>
        <p:txBody>
          <a:bodyPr anchor="ctr" bIns="45720" lIns="91440" rIns="91440" tIns="45720" vert="horz"/>
          <a:lstStyle>
            <a:lvl1pPr algn="ctr" eaLnBrk="0" fontAlgn="base" hangingPunct="0" indent="0" latinLnBrk="0" marL="0" rtl="0">
              <a:lnSpc>
                <a:spcPct val="100000"/>
              </a:lnSpc>
              <a:spcBef>
                <a:spcPct val="0"/>
              </a:spcBef>
              <a:spcAft>
                <a:spcPct val="0"/>
              </a:spcAft>
              <a:buFontTx/>
              <a:buNone/>
              <a:defRPr baseline="0" b="0" sz="4400" i="0" u="none">
                <a:solidFill>
                  <a:schemeClr val="dk1"/>
                </a:solidFill>
                <a:latin typeface="Calibri" pitchFamily="34" charset="0"/>
                <a:ea typeface="MS PGothic" pitchFamily="34" charset="-128"/>
                <a:sym typeface="Arial" pitchFamily="34" charset="0"/>
              </a:defRPr>
            </a:lvl1pPr>
          </a:lstStyle>
          <a:p>
            <a:r>
              <a:rPr altLang="en-US" lang="en-US"/>
              <a:t>4. HOTELS</a:t>
            </a:r>
          </a:p>
        </p:txBody>
      </p:sp>
      <p:sp>
        <p:nvSpPr>
          <p:cNvPr id="1048654" name="Content Placeholder 2"/>
          <p:cNvSpPr/>
          <p:nvPr>
            <p:ph sz="full" idx="1"/>
          </p:nvPr>
        </p:nvSpPr>
        <p:spPr>
          <a:xfrm rot="0">
            <a:off x="0" y="1600200"/>
            <a:ext cx="8991600" cy="4525962"/>
          </a:xfrm>
          <a:prstGeom prst="rect"/>
          <a:noFill/>
          <a:ln>
            <a:noFill/>
          </a:ln>
        </p:spPr>
        <p:txBody>
          <a:bodyPr anchor="t" bIns="45720" lIns="91440" rIns="91440" tIns="45720" vert="horz"/>
          <a:lstStyle>
            <a:lvl1pPr algn="l" eaLnBrk="0" fontAlgn="base" hangingPunct="0" indent="-342900" latinLnBrk="0" marL="342900" rtl="0">
              <a:lnSpc>
                <a:spcPct val="100000"/>
              </a:lnSpc>
              <a:spcBef>
                <a:spcPct val="20000"/>
              </a:spcBef>
              <a:spcAft>
                <a:spcPct val="0"/>
              </a:spcAft>
              <a:buSzPct val="100000"/>
              <a:buFont typeface="Arial" pitchFamily="34" charset="0"/>
              <a:buChar char="•"/>
              <a:defRPr baseline="0" b="0" sz="3200" i="0" u="none">
                <a:solidFill>
                  <a:schemeClr val="dk1"/>
                </a:solidFill>
                <a:latin typeface="Calibri" pitchFamily="34" charset="0"/>
                <a:ea typeface="MS PGothic" pitchFamily="34" charset="-128"/>
                <a:sym typeface="Arial" pitchFamily="34" charset="0"/>
              </a:defRPr>
            </a:lvl1pPr>
            <a:lvl2pPr algn="l" eaLnBrk="0" fontAlgn="base" hangingPunct="0" indent="-285750" latinLnBrk="0" marL="742950" rtl="0">
              <a:lnSpc>
                <a:spcPct val="100000"/>
              </a:lnSpc>
              <a:spcBef>
                <a:spcPct val="20000"/>
              </a:spcBef>
              <a:spcAft>
                <a:spcPct val="0"/>
              </a:spcAft>
              <a:buSzPct val="100000"/>
              <a:buFont typeface="Arial" pitchFamily="34" charset="0"/>
              <a:buChar char="–"/>
              <a:defRPr baseline="0" b="0" sz="2800" i="0" u="none">
                <a:solidFill>
                  <a:schemeClr val="dk1"/>
                </a:solidFill>
                <a:latin typeface="Calibri" pitchFamily="34" charset="0"/>
                <a:ea typeface="MS PGothic" pitchFamily="34" charset="-128"/>
                <a:sym typeface="Arial" pitchFamily="34" charset="0"/>
              </a:defRPr>
            </a:lvl2pPr>
            <a:lvl3pPr algn="l" eaLnBrk="0" fontAlgn="base" hangingPunct="0" indent="-228600" latinLnBrk="0" marL="1143000" rtl="0">
              <a:lnSpc>
                <a:spcPct val="100000"/>
              </a:lnSpc>
              <a:spcBef>
                <a:spcPct val="20000"/>
              </a:spcBef>
              <a:spcAft>
                <a:spcPct val="0"/>
              </a:spcAft>
              <a:buSzPct val="100000"/>
              <a:buFont typeface="Arial" pitchFamily="34" charset="0"/>
              <a:buChar char="•"/>
              <a:defRPr baseline="0" b="0" sz="2400" i="0" u="none">
                <a:solidFill>
                  <a:schemeClr val="dk1"/>
                </a:solidFill>
                <a:latin typeface="Calibri" pitchFamily="34" charset="0"/>
                <a:ea typeface="MS PGothic" pitchFamily="34" charset="-128"/>
                <a:sym typeface="Arial" pitchFamily="34" charset="0"/>
              </a:defRPr>
            </a:lvl3pPr>
            <a:lvl4pPr algn="l" eaLnBrk="0" fontAlgn="base" hangingPunct="0" indent="-228600" latinLnBrk="0" marL="16002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4pPr>
            <a:lvl5pPr algn="l" eaLnBrk="0" fontAlgn="base" hangingPunct="0" indent="-228600" latinLnBrk="0" marL="2057400" rtl="0">
              <a:lnSpc>
                <a:spcPct val="100000"/>
              </a:lnSpc>
              <a:spcBef>
                <a:spcPct val="20000"/>
              </a:spcBef>
              <a:spcAft>
                <a:spcPct val="0"/>
              </a:spcAft>
              <a:buSzPct val="100000"/>
              <a:buFont typeface="Arial" pitchFamily="34" charset="0"/>
              <a:buChar char="»"/>
              <a:defRPr baseline="0" b="0" sz="2000" i="0" u="none">
                <a:solidFill>
                  <a:schemeClr val="dk1"/>
                </a:solidFill>
                <a:latin typeface="Calibri" pitchFamily="34" charset="0"/>
                <a:ea typeface="MS PGothic" pitchFamily="34" charset="-128"/>
                <a:sym typeface="Arial" pitchFamily="34" charset="0"/>
              </a:defRPr>
            </a:lvl5pPr>
          </a:lstStyle>
          <a:p>
            <a:pPr indent="0" lvl="0" marL="0">
              <a:buNone/>
            </a:pPr>
            <a:r>
              <a:rPr altLang="en-US" lang="en-US"/>
              <a:t>We have a two Hotels in and</a:t>
            </a:r>
            <a:r>
              <a:rPr altLang="en-IN" lang="en-US"/>
              <a:t> </a:t>
            </a:r>
            <a:r>
              <a:rPr altLang="en-IN" lang="en-US"/>
              <a:t>a</a:t>
            </a:r>
            <a:r>
              <a:rPr altLang="en-IN" lang="en-US"/>
              <a:t>r</a:t>
            </a:r>
            <a:r>
              <a:rPr altLang="en-IN" lang="en-US"/>
              <a:t>o</a:t>
            </a:r>
            <a:r>
              <a:rPr altLang="en-IN" lang="en-US"/>
              <a:t>u</a:t>
            </a:r>
            <a:r>
              <a:rPr altLang="en-IN" lang="en-US"/>
              <a:t>n</a:t>
            </a:r>
            <a:r>
              <a:rPr altLang="en-IN" lang="en-US"/>
              <a:t>d</a:t>
            </a:r>
            <a:r>
              <a:rPr altLang="en-US" lang="en-US"/>
              <a:t> Kasauli in India:</a:t>
            </a:r>
            <a:endParaRPr altLang="en-US" lang="zh-CN"/>
          </a:p>
          <a:p>
            <a:pPr indent="0" lvl="0" marL="0">
              <a:buNone/>
            </a:pPr>
            <a:endParaRPr altLang="en-US" lang="en-US"/>
          </a:p>
          <a:p>
            <a:pPr indent="0" lvl="0" marL="0">
              <a:buFont typeface="Arial" pitchFamily="34" charset="0"/>
              <a:buAutoNum type="arabicPeriod" startAt="1"/>
            </a:pPr>
            <a:r>
              <a:rPr altLang="en-US" lang="en-US">
                <a:solidFill>
                  <a:srgbClr val="3366FF"/>
                </a:solidFill>
              </a:rPr>
              <a:t>Hotel</a:t>
            </a:r>
            <a:r>
              <a:rPr altLang="en-IN" lang="en-US">
                <a:solidFill>
                  <a:srgbClr val="3366FF"/>
                </a:solidFill>
              </a:rPr>
              <a:t> </a:t>
            </a:r>
            <a:r>
              <a:rPr altLang="en-IN" lang="en-US">
                <a:solidFill>
                  <a:srgbClr val="3366FF"/>
                </a:solidFill>
              </a:rPr>
              <a:t>T</a:t>
            </a:r>
            <a:r>
              <a:rPr altLang="en-IN" lang="en-US">
                <a:solidFill>
                  <a:srgbClr val="3366FF"/>
                </a:solidFill>
              </a:rPr>
              <a:t>r</a:t>
            </a:r>
            <a:r>
              <a:rPr altLang="en-IN" lang="en-US">
                <a:solidFill>
                  <a:srgbClr val="3366FF"/>
                </a:solidFill>
              </a:rPr>
              <a:t>i</a:t>
            </a:r>
            <a:r>
              <a:rPr altLang="en-IN" lang="en-US">
                <a:solidFill>
                  <a:srgbClr val="3366FF"/>
                </a:solidFill>
              </a:rPr>
              <a:t>b</a:t>
            </a:r>
            <a:r>
              <a:rPr altLang="en-IN" lang="en-US">
                <a:solidFill>
                  <a:srgbClr val="3366FF"/>
                </a:solidFill>
              </a:rPr>
              <a:t>e</a:t>
            </a:r>
            <a:r>
              <a:rPr altLang="en-IN" lang="en-US">
                <a:solidFill>
                  <a:srgbClr val="3366FF"/>
                </a:solidFill>
              </a:rPr>
              <a:t> </a:t>
            </a:r>
            <a:r>
              <a:rPr altLang="en-IN" lang="en-US">
                <a:solidFill>
                  <a:srgbClr val="3366FF"/>
                </a:solidFill>
              </a:rPr>
              <a:t>V</a:t>
            </a:r>
            <a:r>
              <a:rPr altLang="en-IN" lang="en-US">
                <a:solidFill>
                  <a:srgbClr val="3366FF"/>
                </a:solidFill>
              </a:rPr>
              <a:t>i</a:t>
            </a:r>
            <a:r>
              <a:rPr altLang="en-IN" lang="en-US">
                <a:solidFill>
                  <a:srgbClr val="3366FF"/>
                </a:solidFill>
              </a:rPr>
              <a:t>l</a:t>
            </a:r>
            <a:r>
              <a:rPr altLang="en-IN" lang="en-US">
                <a:solidFill>
                  <a:srgbClr val="3366FF"/>
                </a:solidFill>
              </a:rPr>
              <a:t>l</a:t>
            </a:r>
            <a:r>
              <a:rPr altLang="en-IN" lang="en-US">
                <a:solidFill>
                  <a:srgbClr val="3366FF"/>
                </a:solidFill>
              </a:rPr>
              <a:t>a</a:t>
            </a:r>
            <a:r>
              <a:rPr altLang="en-IN" lang="en-US">
                <a:solidFill>
                  <a:srgbClr val="3366FF"/>
                </a:solidFill>
              </a:rPr>
              <a:t>g</a:t>
            </a:r>
            <a:r>
              <a:rPr altLang="en-IN" lang="en-US">
                <a:solidFill>
                  <a:srgbClr val="3366FF"/>
                </a:solidFill>
              </a:rPr>
              <a:t>e</a:t>
            </a:r>
            <a:r>
              <a:rPr altLang="en-IN" lang="en-US">
                <a:solidFill>
                  <a:srgbClr val="3366FF"/>
                </a:solidFill>
              </a:rPr>
              <a:t>,</a:t>
            </a:r>
            <a:r>
              <a:rPr altLang="en-US" lang="en-US"/>
              <a:t> </a:t>
            </a:r>
            <a:r>
              <a:rPr altLang="en-IN" lang="en-US"/>
              <a:t>K</a:t>
            </a:r>
            <a:r>
              <a:rPr altLang="en-IN" lang="en-US"/>
              <a:t>u</a:t>
            </a:r>
            <a:r>
              <a:rPr altLang="en-IN" lang="en-US"/>
              <a:t>m</a:t>
            </a:r>
            <a:r>
              <a:rPr altLang="en-IN" lang="en-US"/>
              <a:t>a</a:t>
            </a:r>
            <a:r>
              <a:rPr altLang="en-IN" lang="en-US"/>
              <a:t>r</a:t>
            </a:r>
            <a:r>
              <a:rPr altLang="en-IN" lang="en-US"/>
              <a:t>h</a:t>
            </a:r>
            <a:r>
              <a:rPr altLang="en-IN" lang="en-US"/>
              <a:t>a</a:t>
            </a:r>
            <a:r>
              <a:rPr altLang="en-IN" lang="en-US"/>
              <a:t>t</a:t>
            </a:r>
            <a:r>
              <a:rPr altLang="en-IN" lang="en-US"/>
              <a:t>t</a:t>
            </a:r>
            <a:r>
              <a:rPr altLang="en-IN" lang="en-US"/>
              <a:t>i</a:t>
            </a:r>
            <a:r>
              <a:rPr altLang="en-IN" lang="en-US"/>
              <a:t>,</a:t>
            </a:r>
            <a:r>
              <a:rPr altLang="en-IN" lang="en-US"/>
              <a:t> </a:t>
            </a:r>
            <a:r>
              <a:rPr altLang="en-US" lang="en-US"/>
              <a:t>India </a:t>
            </a:r>
            <a:endParaRPr altLang="en-US" lang="zh-CN"/>
          </a:p>
          <a:p>
            <a:pPr indent="0" lvl="0" marL="0">
              <a:buFont typeface="Arial" pitchFamily="34" charset="0"/>
              <a:buAutoNum type="arabicPeriod" startAt="1"/>
            </a:pPr>
            <a:r>
              <a:rPr altLang="en-US" lang="en-US">
                <a:solidFill>
                  <a:srgbClr val="3366FF"/>
                </a:solidFill>
              </a:rPr>
              <a:t>Hotel Kasauli Greens </a:t>
            </a:r>
            <a:r>
              <a:rPr altLang="en-US" lang="en-US"/>
              <a:t>(undergoing construction) at Kasauli, Himachal Pradesh, India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1">
  <p:cSld>
    <p:spTree>
      <p:nvGrpSpPr>
        <p:cNvPr id="111" name=""/>
        <p:cNvGrpSpPr/>
        <p:nvPr/>
      </p:nvGrpSpPr>
      <p:grpSpPr>
        <a:xfrm rot="0">
          <a:off x="0" y="0"/>
          <a:ext cx="0" cy="0"/>
          <a:chOff x="0" y="0"/>
          <a:chExt cx="0" cy="0"/>
        </a:xfrm>
      </p:grpSpPr>
      <p:sp>
        <p:nvSpPr>
          <p:cNvPr id="1048655"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r>
              <a:rPr altLang="en-US" sz="9600" lang="en-US">
                <a:solidFill>
                  <a:srgbClr val="7030A0"/>
                </a:solidFill>
              </a:rPr>
              <a:t>Thanks a lot!</a:t>
            </a:r>
          </a:p>
        </p:txBody>
      </p:sp>
      <p:sp>
        <p:nvSpPr>
          <p:cNvPr id="1048656" name="Subtitle 2"/>
          <p:cNvSpPr/>
          <p:nvPr>
            <p:ph type="subTitle" sz="full" idx="1"/>
          </p:nvPr>
        </p:nvSpPr>
        <p:spPr>
          <a:xfrm rot="0">
            <a:off x="1371600" y="3810000"/>
            <a:ext cx="6400800" cy="1752600"/>
          </a:xfrm>
          <a:prstGeom prst="rect"/>
          <a:noFill/>
          <a:ln>
            <a:noFill/>
          </a:ln>
        </p:spPr>
        <p:txBody>
          <a:bodyPr anchor="t" bIns="45720" lIns="91440" rIns="91440" tIns="45720" vert="horz"/>
          <a:lstStyle>
            <a:lvl1pPr algn="ctr" marL="0">
              <a:buNone/>
              <a:defRPr sz="3200">
                <a:solidFill>
                  <a:schemeClr val="dk1"/>
                </a:solidFill>
              </a:defRPr>
            </a:lvl1pPr>
            <a:lvl2pPr algn="ctr" marL="457200">
              <a:buNone/>
            </a:lvl2pPr>
            <a:lvl3pPr algn="ctr" marL="914400">
              <a:buNone/>
            </a:lvl3pPr>
            <a:lvl4pPr algn="ctr" marL="1371600">
              <a:buNone/>
            </a:lvl4pPr>
            <a:lvl5pPr algn="ctr" marL="1828800">
              <a:buNone/>
            </a:lvl5pPr>
          </a:lstStyle>
          <a:p>
            <a:pPr eaLnBrk="1" hangingPunct="1" lvl="0"/>
            <a:endParaRPr altLang="en-US" lang="en-US">
              <a:solidFill>
                <a:srgbClr val="898989"/>
              </a:solidFill>
            </a:endParaRPr>
          </a:p>
        </p:txBody>
      </p:sp>
      <p:pic>
        <p:nvPicPr>
          <p:cNvPr id="2097194"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1">
  <p:cSld>
    <p:spTree>
      <p:nvGrpSpPr>
        <p:cNvPr id="61" name=""/>
        <p:cNvGrpSpPr/>
        <p:nvPr/>
      </p:nvGrpSpPr>
      <p:grpSpPr>
        <a:xfrm rot="0">
          <a:off x="0" y="0"/>
          <a:ext cx="0" cy="0"/>
          <a:chOff x="0" y="0"/>
          <a:chExt cx="0" cy="0"/>
        </a:xfrm>
      </p:grpSpPr>
      <p:sp>
        <p:nvSpPr>
          <p:cNvPr id="1048589" name="Title 1"/>
          <p:cNvSpPr/>
          <p:nvPr>
            <p:ph type="ctrTitle" sz="full" idx="0"/>
          </p:nvPr>
        </p:nvSpPr>
        <p:spPr>
          <a:xfrm rot="0">
            <a:off x="533400" y="1066800"/>
            <a:ext cx="6781800" cy="1524000"/>
          </a:xfrm>
          <a:prstGeom prst="rect"/>
          <a:noFill/>
          <a:ln>
            <a:noFill/>
          </a:ln>
        </p:spPr>
        <p:txBody>
          <a:bodyPr anchor="ctr" bIns="45720" lIns="91440" rIns="91440" tIns="45720" vert="horz"/>
          <a:lstStyle>
            <a:lvl1pPr algn="ctr">
              <a:defRPr sz="4400"/>
            </a:lvl1pPr>
          </a:lstStyle>
          <a:p>
            <a:pPr algn="l" eaLnBrk="1" hangingPunct="1" lvl="0"/>
            <a:br>
              <a:rPr altLang="en-US" lang="en-US"/>
            </a:br>
            <a:br>
              <a:rPr altLang="en-US" sz="3200" lang="en-US"/>
            </a:br>
            <a:br>
              <a:rPr altLang="en-US" sz="3200" lang="en-US"/>
            </a:br>
            <a:br>
              <a:rPr altLang="en-US" sz="3200" lang="en-US"/>
            </a:br>
            <a:br>
              <a:rPr altLang="en-US" sz="3200" lang="en-US"/>
            </a:br>
            <a:r>
              <a:rPr altLang="en-US" sz="3200" lang="en-US"/>
              <a:t>We have our </a:t>
            </a:r>
            <a:r>
              <a:rPr altLang="en-US" sz="3200" lang="en-US">
                <a:solidFill>
                  <a:srgbClr val="3366FF"/>
                </a:solidFill>
              </a:rPr>
              <a:t>Direct and Franchise</a:t>
            </a:r>
            <a:r>
              <a:rPr altLang="en-US" sz="3200" lang="en-US"/>
              <a:t> Operations in:</a:t>
            </a:r>
            <a:br>
              <a:rPr altLang="en-US" sz="3200" lang="en-US"/>
            </a:br>
            <a:br>
              <a:rPr altLang="en-US" sz="3200" lang="en-US"/>
            </a:br>
            <a:r>
              <a:rPr altLang="en-US" sz="3200" lang="en-US"/>
              <a:t>All States of </a:t>
            </a:r>
            <a:r>
              <a:rPr altLang="en-US" sz="3200" lang="en-US">
                <a:solidFill>
                  <a:srgbClr val="3366FF"/>
                </a:solidFill>
              </a:rPr>
              <a:t>India </a:t>
            </a:r>
            <a:br>
              <a:rPr altLang="en-IN" sz="3200" lang="en-US">
                <a:solidFill>
                  <a:srgbClr val="3366FF"/>
                </a:solidFill>
              </a:rPr>
            </a:br>
            <a:br>
              <a:rPr altLang="en-US" sz="3200" lang="en-US"/>
            </a:br>
            <a:r>
              <a:rPr altLang="en-US" sz="3200" lang="en-US"/>
              <a:t>We have strong Business Associates in:</a:t>
            </a:r>
            <a:br>
              <a:rPr altLang="en-US" sz="3200" lang="en-US"/>
            </a:br>
            <a:br>
              <a:rPr altLang="en-US" sz="3200" lang="en-US"/>
            </a:br>
            <a:r>
              <a:rPr altLang="en-US" sz="3200" lang="en-US">
                <a:solidFill>
                  <a:srgbClr val="3366FF"/>
                </a:solidFill>
              </a:rPr>
              <a:t>UK, Canada, USA, Australia, New Zealand, Indonesia &amp; Dubai</a:t>
            </a:r>
            <a:endParaRPr altLang="en-US" lang="zh-CN"/>
          </a:p>
        </p:txBody>
      </p:sp>
      <p:pic>
        <p:nvPicPr>
          <p:cNvPr id="2097155"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1">
  <p:cSld>
    <p:spTree>
      <p:nvGrpSpPr>
        <p:cNvPr id="62" name=""/>
        <p:cNvGrpSpPr/>
        <p:nvPr/>
      </p:nvGrpSpPr>
      <p:grpSpPr>
        <a:xfrm rot="0">
          <a:off x="0" y="0"/>
          <a:ext cx="0" cy="0"/>
          <a:chOff x="0" y="0"/>
          <a:chExt cx="0" cy="0"/>
        </a:xfrm>
      </p:grpSpPr>
      <p:sp>
        <p:nvSpPr>
          <p:cNvPr id="1048590" name="Title 1"/>
          <p:cNvSpPr/>
          <p:nvPr>
            <p:ph type="ctrTitle" sz="full" idx="0"/>
          </p:nvPr>
        </p:nvSpPr>
        <p:spPr>
          <a:xfrm rot="0">
            <a:off x="457200" y="1676400"/>
            <a:ext cx="8305800" cy="762000"/>
          </a:xfrm>
          <a:prstGeom prst="rect"/>
          <a:noFill/>
          <a:ln>
            <a:noFill/>
          </a:ln>
        </p:spPr>
        <p:txBody>
          <a:bodyPr anchor="ctr" bIns="45720" lIns="91440" rIns="91440" tIns="45720" vert="horz"/>
          <a:lstStyle>
            <a:lvl1pPr algn="ctr">
              <a:defRPr sz="4400"/>
            </a:lvl1pPr>
          </a:lstStyle>
          <a:p>
            <a:pPr eaLnBrk="1" hangingPunct="1" lvl="0"/>
            <a:r>
              <a:rPr altLang="en-US" sz="2800" lang="en-US"/>
              <a:t>Our Corporate Office </a:t>
            </a:r>
          </a:p>
        </p:txBody>
      </p:sp>
      <p:sp>
        <p:nvSpPr>
          <p:cNvPr id="1048591" name="Subtitle 4"/>
          <p:cNvSpPr/>
          <p:nvPr>
            <p:ph type="subTitle" sz="full" idx="1"/>
          </p:nvPr>
        </p:nvSpPr>
        <p:spPr>
          <a:xfrm rot="0">
            <a:off x="1371600" y="3886200"/>
            <a:ext cx="6400800" cy="1752600"/>
          </a:xfrm>
          <a:prstGeom prst="rect"/>
          <a:noFill/>
          <a:ln>
            <a:noFill/>
          </a:ln>
        </p:spPr>
        <p:txBody>
          <a:bodyPr anchor="t" bIns="45720" lIns="91440" rIns="91440" tIns="45720" vert="horz"/>
          <a:lstStyle>
            <a:lvl1pPr algn="ctr" marL="0">
              <a:buNone/>
              <a:defRPr sz="3200">
                <a:solidFill>
                  <a:schemeClr val="dk1"/>
                </a:solidFill>
              </a:defRPr>
            </a:lvl1pPr>
            <a:lvl2pPr algn="ctr" marL="457200">
              <a:buNone/>
            </a:lvl2pPr>
            <a:lvl3pPr algn="ctr" marL="914400">
              <a:buNone/>
            </a:lvl3pPr>
            <a:lvl4pPr algn="ctr" marL="1371600">
              <a:buNone/>
            </a:lvl4pPr>
            <a:lvl5pPr algn="ctr" marL="1828800">
              <a:buNone/>
            </a:lvl5pPr>
          </a:lstStyle>
          <a:p>
            <a:pPr lvl="0"/>
            <a:r>
              <a:rPr altLang="en-US" lang="en-US">
                <a:solidFill>
                  <a:srgbClr val="898989"/>
                </a:solidFill>
              </a:rPr>
              <a:t>iMatrix World Wide</a:t>
            </a:r>
          </a:p>
          <a:p>
            <a:pPr lvl="0"/>
            <a:r>
              <a:rPr altLang="en-IN" lang="en-US">
                <a:solidFill>
                  <a:srgbClr val="898989"/>
                </a:solidFill>
              </a:rPr>
              <a:t>C</a:t>
            </a:r>
            <a:r>
              <a:rPr altLang="en-IN" lang="en-US">
                <a:solidFill>
                  <a:srgbClr val="898989"/>
                </a:solidFill>
              </a:rPr>
              <a:t>D</a:t>
            </a:r>
            <a:r>
              <a:rPr altLang="en-IN" lang="en-US">
                <a:solidFill>
                  <a:srgbClr val="898989"/>
                </a:solidFill>
              </a:rPr>
              <a:t>C</a:t>
            </a:r>
            <a:r>
              <a:rPr altLang="en-IN" lang="en-US">
                <a:solidFill>
                  <a:srgbClr val="898989"/>
                </a:solidFill>
              </a:rPr>
              <a:t>L</a:t>
            </a:r>
            <a:r>
              <a:rPr altLang="en-IN" lang="en-US">
                <a:solidFill>
                  <a:srgbClr val="898989"/>
                </a:solidFill>
              </a:rPr>
              <a:t> </a:t>
            </a:r>
            <a:r>
              <a:rPr altLang="en-IN" lang="en-US">
                <a:solidFill>
                  <a:srgbClr val="898989"/>
                </a:solidFill>
              </a:rPr>
              <a:t>B</a:t>
            </a:r>
            <a:r>
              <a:rPr altLang="en-IN" lang="en-US">
                <a:solidFill>
                  <a:srgbClr val="898989"/>
                </a:solidFill>
              </a:rPr>
              <a:t>h</a:t>
            </a:r>
            <a:r>
              <a:rPr altLang="en-IN" lang="en-US">
                <a:solidFill>
                  <a:srgbClr val="898989"/>
                </a:solidFill>
              </a:rPr>
              <a:t>a</a:t>
            </a:r>
            <a:r>
              <a:rPr altLang="en-IN" lang="en-US">
                <a:solidFill>
                  <a:srgbClr val="898989"/>
                </a:solidFill>
              </a:rPr>
              <a:t>w</a:t>
            </a:r>
            <a:r>
              <a:rPr altLang="en-IN" lang="en-US">
                <a:solidFill>
                  <a:srgbClr val="898989"/>
                </a:solidFill>
              </a:rPr>
              <a:t>a</a:t>
            </a:r>
            <a:r>
              <a:rPr altLang="en-IN" lang="en-US">
                <a:solidFill>
                  <a:srgbClr val="898989"/>
                </a:solidFill>
              </a:rPr>
              <a:t>n</a:t>
            </a:r>
            <a:r>
              <a:rPr altLang="en-US" lang="en-US">
                <a:solidFill>
                  <a:srgbClr val="898989"/>
                </a:solidFill>
              </a:rPr>
              <a:t>, </a:t>
            </a:r>
            <a:r>
              <a:rPr altLang="en-IN" lang="en-US">
                <a:solidFill>
                  <a:srgbClr val="898989"/>
                </a:solidFill>
              </a:rPr>
              <a:t>P</a:t>
            </a:r>
            <a:r>
              <a:rPr altLang="en-IN" lang="en-US">
                <a:solidFill>
                  <a:srgbClr val="898989"/>
                </a:solidFill>
              </a:rPr>
              <a:t>l</a:t>
            </a:r>
            <a:r>
              <a:rPr altLang="en-IN" lang="en-US">
                <a:solidFill>
                  <a:srgbClr val="898989"/>
                </a:solidFill>
              </a:rPr>
              <a:t>o</a:t>
            </a:r>
            <a:r>
              <a:rPr altLang="en-IN" lang="en-US">
                <a:solidFill>
                  <a:srgbClr val="898989"/>
                </a:solidFill>
              </a:rPr>
              <a:t>t</a:t>
            </a:r>
            <a:r>
              <a:rPr altLang="en-IN" lang="en-US">
                <a:solidFill>
                  <a:srgbClr val="898989"/>
                </a:solidFill>
              </a:rPr>
              <a:t> </a:t>
            </a:r>
            <a:r>
              <a:rPr altLang="en-IN" lang="en-US">
                <a:solidFill>
                  <a:srgbClr val="898989"/>
                </a:solidFill>
              </a:rPr>
              <a:t>5</a:t>
            </a:r>
            <a:endParaRPr altLang="en-US" lang="zh-CN"/>
          </a:p>
          <a:p>
            <a:pPr lvl="0"/>
            <a:r>
              <a:rPr altLang="en-IN" lang="en-US">
                <a:solidFill>
                  <a:srgbClr val="898989"/>
                </a:solidFill>
              </a:rPr>
              <a:t>M</a:t>
            </a:r>
            <a:r>
              <a:rPr altLang="en-IN" lang="en-US">
                <a:solidFill>
                  <a:srgbClr val="898989"/>
                </a:solidFill>
              </a:rPr>
              <a:t>a</a:t>
            </a:r>
            <a:r>
              <a:rPr altLang="en-IN" lang="en-US">
                <a:solidFill>
                  <a:srgbClr val="898989"/>
                </a:solidFill>
              </a:rPr>
              <a:t>d</a:t>
            </a:r>
            <a:r>
              <a:rPr altLang="en-IN" lang="en-US">
                <a:solidFill>
                  <a:srgbClr val="898989"/>
                </a:solidFill>
              </a:rPr>
              <a:t>h</a:t>
            </a:r>
            <a:r>
              <a:rPr altLang="en-IN" lang="en-US">
                <a:solidFill>
                  <a:srgbClr val="898989"/>
                </a:solidFill>
              </a:rPr>
              <a:t>y</a:t>
            </a:r>
            <a:r>
              <a:rPr altLang="en-IN" lang="en-US">
                <a:solidFill>
                  <a:srgbClr val="898989"/>
                </a:solidFill>
              </a:rPr>
              <a:t>a</a:t>
            </a:r>
            <a:r>
              <a:rPr altLang="en-IN" lang="en-US">
                <a:solidFill>
                  <a:srgbClr val="898989"/>
                </a:solidFill>
              </a:rPr>
              <a:t> </a:t>
            </a:r>
            <a:r>
              <a:rPr altLang="en-IN" lang="en-US">
                <a:solidFill>
                  <a:srgbClr val="898989"/>
                </a:solidFill>
              </a:rPr>
              <a:t>M</a:t>
            </a:r>
            <a:r>
              <a:rPr altLang="en-IN" lang="en-US">
                <a:solidFill>
                  <a:srgbClr val="898989"/>
                </a:solidFill>
              </a:rPr>
              <a:t>a</a:t>
            </a:r>
            <a:r>
              <a:rPr altLang="en-IN" lang="en-US">
                <a:solidFill>
                  <a:srgbClr val="898989"/>
                </a:solidFill>
              </a:rPr>
              <a:t>r</a:t>
            </a:r>
            <a:r>
              <a:rPr altLang="en-IN" lang="en-US">
                <a:solidFill>
                  <a:srgbClr val="898989"/>
                </a:solidFill>
              </a:rPr>
              <a:t>g</a:t>
            </a:r>
            <a:r>
              <a:rPr altLang="en-IN" lang="en-US">
                <a:solidFill>
                  <a:srgbClr val="898989"/>
                </a:solidFill>
              </a:rPr>
              <a:t>,</a:t>
            </a:r>
            <a:r>
              <a:rPr altLang="en-IN" lang="en-US">
                <a:solidFill>
                  <a:srgbClr val="898989"/>
                </a:solidFill>
              </a:rPr>
              <a:t> </a:t>
            </a:r>
            <a:r>
              <a:rPr altLang="en-US" lang="en-US">
                <a:solidFill>
                  <a:srgbClr val="898989"/>
                </a:solidFill>
              </a:rPr>
              <a:t>Sector </a:t>
            </a:r>
            <a:r>
              <a:rPr altLang="en-IN" lang="en-US">
                <a:solidFill>
                  <a:srgbClr val="898989"/>
                </a:solidFill>
              </a:rPr>
              <a:t>2</a:t>
            </a:r>
            <a:r>
              <a:rPr altLang="en-IN" lang="en-US">
                <a:solidFill>
                  <a:srgbClr val="898989"/>
                </a:solidFill>
              </a:rPr>
              <a:t>8</a:t>
            </a:r>
            <a:r>
              <a:rPr altLang="en-US" lang="en-US">
                <a:solidFill>
                  <a:srgbClr val="898989"/>
                </a:solidFill>
              </a:rPr>
              <a:t> </a:t>
            </a:r>
            <a:r>
              <a:rPr altLang="en-IN" lang="en-US">
                <a:solidFill>
                  <a:srgbClr val="898989"/>
                </a:solidFill>
              </a:rPr>
              <a:t>B</a:t>
            </a:r>
            <a:endParaRPr altLang="en-US" lang="zh-CN"/>
          </a:p>
          <a:p>
            <a:pPr lvl="0"/>
            <a:r>
              <a:rPr altLang="en-US" lang="en-US">
                <a:solidFill>
                  <a:srgbClr val="898989"/>
                </a:solidFill>
              </a:rPr>
              <a:t>Chandigarh, India - 1600</a:t>
            </a:r>
            <a:r>
              <a:rPr altLang="en-IN" lang="en-US">
                <a:solidFill>
                  <a:srgbClr val="898989"/>
                </a:solidFill>
              </a:rPr>
              <a:t>2</a:t>
            </a:r>
            <a:r>
              <a:rPr altLang="en-IN" lang="en-US">
                <a:solidFill>
                  <a:srgbClr val="898989"/>
                </a:solidFill>
              </a:rPr>
              <a:t>6</a:t>
            </a:r>
            <a:endParaRPr altLang="en-US" lang="zh-C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1">
  <p:cSld>
    <p:spTree>
      <p:nvGrpSpPr>
        <p:cNvPr id="63" name=""/>
        <p:cNvGrpSpPr/>
        <p:nvPr/>
      </p:nvGrpSpPr>
      <p:grpSpPr>
        <a:xfrm rot="0">
          <a:off x="0" y="0"/>
          <a:ext cx="0" cy="0"/>
          <a:chOff x="0" y="0"/>
          <a:chExt cx="0" cy="0"/>
        </a:xfrm>
      </p:grpSpPr>
      <p:sp>
        <p:nvSpPr>
          <p:cNvPr id="1048592" name="Title 1"/>
          <p:cNvSpPr/>
          <p:nvPr>
            <p:ph type="ctrTitle" sz="full" idx="0"/>
          </p:nvPr>
        </p:nvSpPr>
        <p:spPr>
          <a:xfrm rot="0">
            <a:off x="0" y="2130425"/>
            <a:ext cx="8915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sz="2800" lang="ja-JP"/>
            </a:br>
            <a:br>
              <a:rPr altLang="en-US" sz="2800" lang="ja-JP"/>
            </a:br>
            <a:br>
              <a:rPr altLang="en-US" sz="2800" lang="ja-JP"/>
            </a:br>
            <a:br>
              <a:rPr altLang="en-US" sz="2800" lang="ja-JP"/>
            </a:br>
            <a:br>
              <a:rPr altLang="en-US" sz="2800" lang="ja-JP"/>
            </a:br>
            <a:r>
              <a:rPr altLang="en-US" sz="2800" lang="ja-JP"/>
              <a:t>iMatrix was founded by Dr Rohit </a:t>
            </a:r>
            <a:r>
              <a:rPr altLang="en-IN" sz="2800" lang="en-US"/>
              <a:t>S</a:t>
            </a:r>
            <a:r>
              <a:rPr altLang="en-IN" sz="2800" lang="en-US"/>
              <a:t>h</a:t>
            </a:r>
            <a:r>
              <a:rPr altLang="en-IN" sz="2800" lang="en-US"/>
              <a:t>e</a:t>
            </a:r>
            <a:r>
              <a:rPr altLang="en-IN" sz="2800" lang="en-US"/>
              <a:t>k</a:t>
            </a:r>
            <a:r>
              <a:rPr altLang="en-IN" sz="2800" lang="en-US"/>
              <a:t>h</a:t>
            </a:r>
            <a:r>
              <a:rPr altLang="en-IN" sz="2800" lang="en-US"/>
              <a:t>a</a:t>
            </a:r>
            <a:r>
              <a:rPr altLang="en-IN" sz="2800" lang="en-US"/>
              <a:t>r</a:t>
            </a:r>
            <a:r>
              <a:rPr altLang="en-IN" sz="2800" lang="en-US"/>
              <a:t> </a:t>
            </a:r>
            <a:r>
              <a:rPr altLang="en-US" sz="2800" lang="ja-JP"/>
              <a:t>Sharma on September 27, 2005, a day which is fondly celebrated as Founder’</a:t>
            </a:r>
            <a:r>
              <a:rPr altLang="ja-JP" sz="2800" lang="en-US"/>
              <a:t>s Day at iMatrix. All the Business Verticals are professionally managed by competent Teams headed by their respective Chief Operating Officers.  </a:t>
            </a:r>
            <a:br>
              <a:rPr altLang="ja-JP" sz="2800" lang="en-US"/>
            </a:br>
            <a:br>
              <a:rPr altLang="en-US" lang="en-US"/>
            </a:br>
            <a:endParaRPr altLang="en-US" lang="en-US"/>
          </a:p>
        </p:txBody>
      </p:sp>
      <p:pic>
        <p:nvPicPr>
          <p:cNvPr id="2097156"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1">
  <p:cSld>
    <p:spTree>
      <p:nvGrpSpPr>
        <p:cNvPr id="64" name=""/>
        <p:cNvGrpSpPr/>
        <p:nvPr/>
      </p:nvGrpSpPr>
      <p:grpSpPr>
        <a:xfrm rot="0">
          <a:off x="0" y="0"/>
          <a:ext cx="0" cy="0"/>
          <a:chOff x="0" y="0"/>
          <a:chExt cx="0" cy="0"/>
        </a:xfrm>
      </p:grpSpPr>
      <p:sp>
        <p:nvSpPr>
          <p:cNvPr id="1048593"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r>
              <a:rPr altLang="en-US" lang="en-US"/>
              <a:t>1.	EDUCATION</a:t>
            </a:r>
            <a:br>
              <a:rPr altLang="en-US" lang="en-US"/>
            </a:br>
            <a:r>
              <a:rPr altLang="en-US" sz="3200" lang="en-US"/>
              <a:t>We began as a Brain Development Education organization teaching ABACUS, Vedic Maths, Neurobics, Super Memory Booster and Examination Skills to students. We have taught more than 200000 students so far in India and other countries. We have a strong Franchise Network in India spread across all States and Metropolitan cities.</a:t>
            </a:r>
            <a:br>
              <a:rPr altLang="en-US" sz="3200" lang="en-US"/>
            </a:br>
            <a:r>
              <a:rPr altLang="en-US" sz="3200" lang="en-US"/>
              <a:t>Details of this business are on www.imatrixworldwide.com</a:t>
            </a:r>
          </a:p>
        </p:txBody>
      </p:sp>
      <p:pic>
        <p:nvPicPr>
          <p:cNvPr id="2097157"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1">
  <p:cSld>
    <p:spTree>
      <p:nvGrpSpPr>
        <p:cNvPr id="65" name=""/>
        <p:cNvGrpSpPr/>
        <p:nvPr/>
      </p:nvGrpSpPr>
      <p:grpSpPr>
        <a:xfrm rot="0">
          <a:off x="0" y="0"/>
          <a:ext cx="0" cy="0"/>
          <a:chOff x="0" y="0"/>
          <a:chExt cx="0" cy="0"/>
        </a:xfrm>
      </p:grpSpPr>
      <p:sp>
        <p:nvSpPr>
          <p:cNvPr id="1048594"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sz="3200" lang="en-US"/>
            </a:br>
            <a:br>
              <a:rPr altLang="en-US" sz="3200" lang="en-US"/>
            </a:br>
            <a:br>
              <a:rPr altLang="en-US" sz="3200" lang="en-US"/>
            </a:br>
            <a:br>
              <a:rPr altLang="en-US" sz="3200" lang="en-US"/>
            </a:br>
            <a:br>
              <a:rPr altLang="en-US" sz="3200" lang="en-US"/>
            </a:br>
            <a:r>
              <a:rPr altLang="en-US" sz="2800" lang="en-US"/>
              <a:t>Known as Memory Master and Career Guru, Dr Rohit Sharma is a Brain Development Expert. He has authored 19 books on Brain Development. </a:t>
            </a:r>
            <a:br>
              <a:rPr altLang="en-US" sz="2800" lang="en-US"/>
            </a:br>
            <a:r>
              <a:rPr altLang="en-US" sz="2800" lang="en-US"/>
              <a:t> </a:t>
            </a:r>
            <a:br>
              <a:rPr altLang="en-US" sz="2800" lang="en-US"/>
            </a:br>
            <a:br>
              <a:rPr altLang="en-US" sz="2800" lang="en-US"/>
            </a:br>
            <a:endParaRPr altLang="en-US" sz="2800" lang="en-US"/>
          </a:p>
        </p:txBody>
      </p:sp>
      <p:pic>
        <p:nvPicPr>
          <p:cNvPr id="2097158"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8001000" y="0"/>
            <a:ext cx="1143000" cy="838200"/>
          </a:xfrm>
          <a:prstGeom prst="rect"/>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1">
  <p:cSld>
    <p:spTree>
      <p:nvGrpSpPr>
        <p:cNvPr id="66" name=""/>
        <p:cNvGrpSpPr/>
        <p:nvPr/>
      </p:nvGrpSpPr>
      <p:grpSpPr>
        <a:xfrm rot="0">
          <a:off x="0" y="0"/>
          <a:ext cx="0" cy="0"/>
          <a:chOff x="0" y="0"/>
          <a:chExt cx="0" cy="0"/>
        </a:xfrm>
      </p:grpSpPr>
      <p:sp>
        <p:nvSpPr>
          <p:cNvPr id="1048595" name="Title 1"/>
          <p:cNvSpPr/>
          <p:nvPr>
            <p:ph type="ctrTitle" sz="full" idx="0"/>
          </p:nvPr>
        </p:nvSpPr>
        <p:spPr>
          <a:xfrm rot="0">
            <a:off x="685800" y="2130425"/>
            <a:ext cx="7772400" cy="1470025"/>
          </a:xfrm>
          <a:prstGeom prst="rect"/>
          <a:noFill/>
          <a:ln>
            <a:noFill/>
          </a:ln>
        </p:spPr>
        <p:txBody>
          <a:bodyPr anchor="ctr" bIns="45720" lIns="91440" rIns="91440" tIns="45720" vert="horz"/>
          <a:lstStyle>
            <a:lvl1pPr algn="ctr">
              <a:defRPr sz="4400"/>
            </a:lvl1pPr>
          </a:lstStyle>
          <a:p>
            <a:pPr eaLnBrk="1" hangingPunct="1" lvl="0"/>
            <a:br>
              <a:rPr altLang="en-US" lang="en-US"/>
            </a:br>
            <a:br>
              <a:rPr altLang="en-US" lang="en-US"/>
            </a:br>
            <a:r>
              <a:rPr altLang="en-US" sz="3600" lang="ja-JP"/>
              <a:t>More than 200 of our students are in Limca and India Book of records for their extraordinary brain power. Our students have been awarded by the Hon’</a:t>
            </a:r>
            <a:r>
              <a:rPr altLang="ja-JP" sz="3600" lang="en-US"/>
              <a:t>ble President of India, the Prime Minister of India, Amitabh Bachhan, Shabana Azmi and many Governors and Chief Ministers.</a:t>
            </a:r>
          </a:p>
        </p:txBody>
      </p:sp>
      <p:pic>
        <p:nvPicPr>
          <p:cNvPr id="2097159" name="Picture 2" descr="E:\Users\rohit\Desktop\data\2010 Master Folder\macbook data\Franchisee Kit\STATIONERY &amp; ART WORK\IMATRIX LOGO 1.jpg"/>
          <p:cNvPicPr>
            <a:picLocks/>
          </p:cNvPicPr>
          <p:nvPr/>
        </p:nvPicPr>
        <p:blipFill>
          <a:blip xmlns:r="http://schemas.openxmlformats.org/officeDocument/2006/relationships" r:embed="rId1"/>
          <a:srcRect l="0" t="0" r="0" b="0"/>
          <a:stretch>
            <a:fillRect/>
          </a:stretch>
        </p:blipFill>
        <p:spPr>
          <a:xfrm rot="0">
            <a:off x="7170737" y="0"/>
            <a:ext cx="1973262" cy="1447800"/>
          </a:xfrm>
          <a:prstGeom prst="rect"/>
          <a:noFill/>
          <a:ln>
            <a:noFill/>
          </a:ln>
        </p:spPr>
      </p:pic>
    </p:spTree>
  </p:cSld>
  <p:clrMapOvr>
    <a:masterClrMapping/>
  </p:clrMapOvr>
  <p:timing/>
</p:sld>
</file>

<file path=ppt/theme/theme1.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ScaleCrop>0</ScaleCrop>
  <LinksUpToDate>0</LinksUpToDate>
</Properties>
</file>

<file path=docProps/core.xml><?xml version="1.0" encoding="utf-8"?>
<cp:coreProperties xmlns:cp="http://schemas.openxmlformats.org/package/2006/metadata/core-properties" xmlns:dc="http://purl.org/dc/elements/1.1/" xmlns:dcterms="http://purl.org/dc/terms/" xmlns:xsi="http://www.w3.org/2001/XMLSchema-instance">
  <dc:title>iMatrix World Wide</dc:title>
  <dc:creator>user</dc:creator>
  <cp:lastModifiedBy>Asus</cp:lastModifiedBy>
  <dcterms:created xsi:type="dcterms:W3CDTF">2013-12-15T03:50:23Z</dcterms:created>
  <dcterms:modified xsi:type="dcterms:W3CDTF">2025-12-11T18:41:57Z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f58ec14943874ce39098ca33a82dc611</vt:lpwstr>
  </property>
</Properties>
</file>